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53"/>
  </p:sldMasterIdLst>
  <p:notesMasterIdLst>
    <p:notesMasterId r:id="rId79"/>
  </p:notesMasterIdLst>
  <p:handoutMasterIdLst>
    <p:handoutMasterId r:id="rId80"/>
  </p:handoutMasterIdLst>
  <p:sldIdLst>
    <p:sldId id="275" r:id="rId54"/>
    <p:sldId id="257" r:id="rId55"/>
    <p:sldId id="276" r:id="rId56"/>
    <p:sldId id="258" r:id="rId57"/>
    <p:sldId id="277" r:id="rId58"/>
    <p:sldId id="265" r:id="rId59"/>
    <p:sldId id="259" r:id="rId60"/>
    <p:sldId id="260" r:id="rId61"/>
    <p:sldId id="280" r:id="rId62"/>
    <p:sldId id="261" r:id="rId63"/>
    <p:sldId id="262" r:id="rId64"/>
    <p:sldId id="263" r:id="rId65"/>
    <p:sldId id="264" r:id="rId66"/>
    <p:sldId id="266" r:id="rId67"/>
    <p:sldId id="267" r:id="rId68"/>
    <p:sldId id="268" r:id="rId69"/>
    <p:sldId id="269" r:id="rId70"/>
    <p:sldId id="281" r:id="rId71"/>
    <p:sldId id="273" r:id="rId72"/>
    <p:sldId id="270" r:id="rId73"/>
    <p:sldId id="271" r:id="rId74"/>
    <p:sldId id="272" r:id="rId75"/>
    <p:sldId id="278" r:id="rId76"/>
    <p:sldId id="279" r:id="rId77"/>
    <p:sldId id="274" r:id="rId78"/>
  </p:sldIdLst>
  <p:sldSz cx="18288000" cy="10287000"/>
  <p:notesSz cx="6858000" cy="9144000"/>
  <p:embeddedFontLst>
    <p:embeddedFont>
      <p:font typeface="Roboto" panose="02000000000000000000" pitchFamily="2" charset="0"/>
      <p:regular r:id="rId81"/>
      <p:bold r:id="rId82"/>
      <p:italic r:id="rId83"/>
      <p:boldItalic r:id="rId84"/>
    </p:embeddedFont>
    <p:embeddedFont>
      <p:font typeface="Roboto Condensed" panose="02000000000000000000" pitchFamily="2" charset="0"/>
      <p:regular r:id="rId85"/>
      <p:bold r:id="rId86"/>
      <p:italic r:id="rId87"/>
      <p:boldItalic r:id="rId88"/>
    </p:embeddedFont>
    <p:embeddedFont>
      <p:font typeface="Termina" panose="00000500000000000000" pitchFamily="50" charset="0"/>
      <p:regular r:id="rId89"/>
      <p:bold r:id="rId90"/>
    </p:embeddedFont>
    <p:embeddedFont>
      <p:font typeface="Termina Demi" panose="00000700000000000000" pitchFamily="50" charset="0"/>
      <p:bold r:id="rId91"/>
    </p:embeddedFont>
    <p:embeddedFont>
      <p:font typeface="Termina Heavy" panose="00000900000000000000" pitchFamily="50" charset="0"/>
      <p:bold r:id="rId92"/>
    </p:embeddedFont>
    <p:embeddedFont>
      <p:font typeface="Termina Medium" panose="00000600000000000000" pitchFamily="50" charset="0"/>
      <p:regular r:id="rId9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Layouts" id="{65FC35F9-C4AA-469A-B623-972E2D08CBDA}">
          <p14:sldIdLst>
            <p14:sldId id="275"/>
            <p14:sldId id="257"/>
          </p14:sldIdLst>
        </p14:section>
        <p14:section name="Section Break Layouts" id="{F322F47B-8638-4594-BD6B-952E7697BC2F}">
          <p14:sldIdLst>
            <p14:sldId id="276"/>
            <p14:sldId id="258"/>
            <p14:sldId id="277"/>
            <p14:sldId id="265"/>
          </p14:sldIdLst>
        </p14:section>
        <p14:section name="Basic Layouts" id="{8032568F-D2C3-4CD7-ADC5-C2AEDE106DD9}">
          <p14:sldIdLst>
            <p14:sldId id="259"/>
            <p14:sldId id="260"/>
            <p14:sldId id="280"/>
          </p14:sldIdLst>
        </p14:section>
        <p14:section name="Multiple Unit Layouts" id="{EC025E52-67BD-424E-BFFB-BE7A5349FE81}">
          <p14:sldIdLst>
            <p14:sldId id="261"/>
            <p14:sldId id="262"/>
            <p14:sldId id="263"/>
            <p14:sldId id="264"/>
          </p14:sldIdLst>
        </p14:section>
        <p14:section name="Alternative / Impact Layouts" id="{FF92B846-98D6-4D8A-95A4-E26D69501F20}">
          <p14:sldIdLst>
            <p14:sldId id="266"/>
            <p14:sldId id="267"/>
            <p14:sldId id="268"/>
            <p14:sldId id="269"/>
            <p14:sldId id="281"/>
            <p14:sldId id="273"/>
          </p14:sldIdLst>
        </p14:section>
        <p14:section name="Graph &amp; Table Layouts" id="{5EA5EC69-FD9E-4D1D-A77B-477846F0867C}">
          <p14:sldIdLst>
            <p14:sldId id="270"/>
            <p14:sldId id="271"/>
            <p14:sldId id="272"/>
          </p14:sldIdLst>
        </p14:section>
        <p14:section name="Slide Elements" id="{5D581E85-55EC-42CA-A0C2-B4EB97CCB98A}">
          <p14:sldIdLst>
            <p14:sldId id="278"/>
            <p14:sldId id="279"/>
          </p14:sldIdLst>
        </p14:section>
        <p14:section name="End Layout" id="{394664AB-D06E-449F-B4E2-E9D6448D45F2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B31C9-46F8-4159-A9A6-CC7FBC8E802E}" v="440" dt="2022-06-13T06:29:53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8" autoAdjust="0"/>
    <p:restoredTop sz="97404" autoAdjust="0"/>
  </p:normalViewPr>
  <p:slideViewPr>
    <p:cSldViewPr>
      <p:cViewPr varScale="1">
        <p:scale>
          <a:sx n="106" d="100"/>
          <a:sy n="106" d="100"/>
        </p:scale>
        <p:origin x="53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2904" y="114"/>
      </p:cViewPr>
      <p:guideLst/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10.xml"/><Relationship Id="rId68" Type="http://schemas.openxmlformats.org/officeDocument/2006/relationships/slide" Target="slides/slide15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slideMaster" Target="slideMasters/slideMaster1.xml"/><Relationship Id="rId58" Type="http://schemas.openxmlformats.org/officeDocument/2006/relationships/slide" Target="slides/slide5.xml"/><Relationship Id="rId74" Type="http://schemas.openxmlformats.org/officeDocument/2006/relationships/slide" Target="slides/slide21.xml"/><Relationship Id="rId79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90" Type="http://schemas.openxmlformats.org/officeDocument/2006/relationships/font" Target="fonts/font10.fntdata"/><Relationship Id="rId95" Type="http://schemas.openxmlformats.org/officeDocument/2006/relationships/viewProps" Target="viewProps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slide" Target="slides/slide11.xml"/><Relationship Id="rId69" Type="http://schemas.openxmlformats.org/officeDocument/2006/relationships/slide" Target="slides/slide16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6.xml"/><Relationship Id="rId67" Type="http://schemas.openxmlformats.org/officeDocument/2006/relationships/slide" Target="slides/slide14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" Target="slides/slide1.xml"/><Relationship Id="rId62" Type="http://schemas.openxmlformats.org/officeDocument/2006/relationships/slide" Target="slides/slide9.xml"/><Relationship Id="rId70" Type="http://schemas.openxmlformats.org/officeDocument/2006/relationships/slide" Target="slides/slide17.xml"/><Relationship Id="rId75" Type="http://schemas.openxmlformats.org/officeDocument/2006/relationships/slide" Target="slides/slide22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4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7.xml"/><Relationship Id="rId65" Type="http://schemas.openxmlformats.org/officeDocument/2006/relationships/slide" Target="slides/slide12.xml"/><Relationship Id="rId73" Type="http://schemas.openxmlformats.org/officeDocument/2006/relationships/slide" Target="slides/slide20.xml"/><Relationship Id="rId78" Type="http://schemas.openxmlformats.org/officeDocument/2006/relationships/slide" Target="slides/slide25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slide" Target="slides/slide2.xml"/><Relationship Id="rId76" Type="http://schemas.openxmlformats.org/officeDocument/2006/relationships/slide" Target="slides/slide23.xml"/><Relationship Id="rId97" Type="http://schemas.openxmlformats.org/officeDocument/2006/relationships/tableStyles" Target="tableStyles.xml"/><Relationship Id="rId7" Type="http://schemas.openxmlformats.org/officeDocument/2006/relationships/customXml" Target="../customXml/item7.xml"/><Relationship Id="rId71" Type="http://schemas.openxmlformats.org/officeDocument/2006/relationships/slide" Target="slides/slide18.xml"/><Relationship Id="rId92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13.xml"/><Relationship Id="rId87" Type="http://schemas.openxmlformats.org/officeDocument/2006/relationships/font" Target="fonts/font7.fntdata"/><Relationship Id="rId61" Type="http://schemas.openxmlformats.org/officeDocument/2006/relationships/slide" Target="slides/slide8.xml"/><Relationship Id="rId82" Type="http://schemas.openxmlformats.org/officeDocument/2006/relationships/font" Target="fonts/font2.fntdata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slide" Target="slides/slide3.xml"/><Relationship Id="rId77" Type="http://schemas.openxmlformats.org/officeDocument/2006/relationships/slide" Target="slides/slide24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9.xml"/><Relationship Id="rId93" Type="http://schemas.openxmlformats.org/officeDocument/2006/relationships/font" Target="fonts/font13.fntdata"/><Relationship Id="rId9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20205113249731E-2"/>
          <c:y val="2.1890492855059784E-2"/>
          <c:w val="0.94693411587440457"/>
          <c:h val="0.87069189268008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B-4BB8-B732-486A1F258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B-4BB8-B732-486A1F258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B-4BB8-B732-486A1F258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5274048"/>
        <c:axId val="1029074216"/>
      </c:barChart>
      <c:catAx>
        <c:axId val="10252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9074216"/>
        <c:crosses val="autoZero"/>
        <c:auto val="1"/>
        <c:lblAlgn val="ctr"/>
        <c:lblOffset val="100"/>
        <c:noMultiLvlLbl val="0"/>
      </c:catAx>
      <c:valAx>
        <c:axId val="102907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52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0069444444444442E-2"/>
                      <c:h val="9.80939451534075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C339-44AC-98AA-51B9D52BF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4AC-98AA-51B9D52BF1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9-44AC-98AA-51B9D52BF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1755000"/>
        <c:axId val="12117546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0864197530878E-2"/>
                  <c:y val="2.68199233716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9-44AC-98AA-51B9D52BF109}"/>
                </c:ext>
              </c:extLst>
            </c:dLbl>
            <c:dLbl>
              <c:idx val="1"/>
              <c:layout>
                <c:manualLayout>
                  <c:x val="-1.3117283950617283E-2"/>
                  <c:y val="2.681992337164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9-44AC-98AA-51B9D52BF109}"/>
                </c:ext>
              </c:extLst>
            </c:dLbl>
            <c:dLbl>
              <c:idx val="2"/>
              <c:layout>
                <c:manualLayout>
                  <c:x val="4.6296296296296294E-3"/>
                  <c:y val="1.9157088122605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9-44AC-98AA-51B9D52BF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39-44AC-98AA-51B9D52BF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831784"/>
        <c:axId val="62828832"/>
      </c:lineChart>
      <c:catAx>
        <c:axId val="121175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754672"/>
        <c:crosses val="autoZero"/>
        <c:auto val="1"/>
        <c:lblAlgn val="ctr"/>
        <c:lblOffset val="100"/>
        <c:noMultiLvlLbl val="0"/>
      </c:catAx>
      <c:valAx>
        <c:axId val="1211754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1755000"/>
        <c:crosses val="autoZero"/>
        <c:crossBetween val="between"/>
      </c:valAx>
      <c:valAx>
        <c:axId val="628288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2831784"/>
        <c:crosses val="max"/>
        <c:crossBetween val="between"/>
      </c:valAx>
      <c:catAx>
        <c:axId val="62831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828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F9866-9487-4834-AB1E-49543CD9D303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6C3D49-5EA9-4A7E-BB90-879D73A4B6BA}">
      <dgm:prSet phldrT="[Text]"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Step 1</a:t>
          </a:r>
          <a:endParaRPr lang="en-US" sz="2400" b="1" dirty="0">
            <a:solidFill>
              <a:schemeClr val="tx1"/>
            </a:solidFill>
          </a:endParaRPr>
        </a:p>
      </dgm:t>
    </dgm:pt>
    <dgm:pt modelId="{DF97573C-C7F8-4040-91F7-E788CEBA2BE9}" type="parTrans" cxnId="{F22B3997-9D87-4896-9378-A885C37F4CB3}">
      <dgm:prSet/>
      <dgm:spPr/>
      <dgm:t>
        <a:bodyPr/>
        <a:lstStyle/>
        <a:p>
          <a:endParaRPr lang="en-US" sz="2400"/>
        </a:p>
      </dgm:t>
    </dgm:pt>
    <dgm:pt modelId="{1776FC08-5170-471C-B5DC-467C5EB86397}" type="sibTrans" cxnId="{F22B3997-9D87-4896-9378-A885C37F4CB3}">
      <dgm:prSet/>
      <dgm:spPr/>
      <dgm:t>
        <a:bodyPr/>
        <a:lstStyle/>
        <a:p>
          <a:endParaRPr lang="en-US" sz="2400"/>
        </a:p>
      </dgm:t>
    </dgm:pt>
    <dgm:pt modelId="{A7CC6D92-188F-4711-A87A-2787A164C5A3}">
      <dgm:prSet phldrT="[Text]"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Step 2</a:t>
          </a:r>
          <a:endParaRPr lang="en-US" sz="2400" b="1" dirty="0">
            <a:solidFill>
              <a:schemeClr val="tx1"/>
            </a:solidFill>
          </a:endParaRPr>
        </a:p>
      </dgm:t>
    </dgm:pt>
    <dgm:pt modelId="{7BDAF0A8-8626-4FD0-A654-C204DDC34709}" type="parTrans" cxnId="{6CB91029-0C8C-42BD-AA9E-F84824E0B03A}">
      <dgm:prSet/>
      <dgm:spPr/>
      <dgm:t>
        <a:bodyPr/>
        <a:lstStyle/>
        <a:p>
          <a:endParaRPr lang="en-US" sz="2400"/>
        </a:p>
      </dgm:t>
    </dgm:pt>
    <dgm:pt modelId="{B957EFE4-C0D0-437E-9A50-90A445C9815B}" type="sibTrans" cxnId="{6CB91029-0C8C-42BD-AA9E-F84824E0B03A}">
      <dgm:prSet/>
      <dgm:spPr/>
      <dgm:t>
        <a:bodyPr/>
        <a:lstStyle/>
        <a:p>
          <a:endParaRPr lang="en-US" sz="2400"/>
        </a:p>
      </dgm:t>
    </dgm:pt>
    <dgm:pt modelId="{60A4B2A8-0366-46EB-936E-FD7A24C93989}">
      <dgm:prSet phldrT="[Text]"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Step 3</a:t>
          </a:r>
          <a:endParaRPr lang="en-US" sz="2400" b="1" dirty="0">
            <a:solidFill>
              <a:schemeClr val="tx1"/>
            </a:solidFill>
          </a:endParaRPr>
        </a:p>
      </dgm:t>
    </dgm:pt>
    <dgm:pt modelId="{F2B20720-535D-4466-AD92-7A6C3102BACD}" type="parTrans" cxnId="{F1A515E3-2608-42D3-8D5B-06EDAB4A48F7}">
      <dgm:prSet/>
      <dgm:spPr/>
      <dgm:t>
        <a:bodyPr/>
        <a:lstStyle/>
        <a:p>
          <a:endParaRPr lang="en-US" sz="2400"/>
        </a:p>
      </dgm:t>
    </dgm:pt>
    <dgm:pt modelId="{B74CD83D-1505-40C1-94E7-1A43458F155E}" type="sibTrans" cxnId="{F1A515E3-2608-42D3-8D5B-06EDAB4A48F7}">
      <dgm:prSet/>
      <dgm:spPr/>
      <dgm:t>
        <a:bodyPr/>
        <a:lstStyle/>
        <a:p>
          <a:endParaRPr lang="en-US" sz="2400"/>
        </a:p>
      </dgm:t>
    </dgm:pt>
    <dgm:pt modelId="{3242C49D-813F-4154-884A-D7008616EF32}">
      <dgm:prSet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Step 4</a:t>
          </a:r>
          <a:endParaRPr lang="en-US" sz="2400" b="1" dirty="0">
            <a:solidFill>
              <a:schemeClr val="tx1"/>
            </a:solidFill>
          </a:endParaRPr>
        </a:p>
      </dgm:t>
    </dgm:pt>
    <dgm:pt modelId="{4AFDAB82-8E8A-4654-8A9F-37341F1ABC16}" type="parTrans" cxnId="{82BA5321-D0C6-459D-97EF-4E29696223B2}">
      <dgm:prSet/>
      <dgm:spPr/>
      <dgm:t>
        <a:bodyPr/>
        <a:lstStyle/>
        <a:p>
          <a:endParaRPr lang="en-US" sz="2400"/>
        </a:p>
      </dgm:t>
    </dgm:pt>
    <dgm:pt modelId="{09D141A3-BC7B-4A96-A71B-7DB080EC06A7}" type="sibTrans" cxnId="{82BA5321-D0C6-459D-97EF-4E29696223B2}">
      <dgm:prSet/>
      <dgm:spPr/>
      <dgm:t>
        <a:bodyPr/>
        <a:lstStyle/>
        <a:p>
          <a:endParaRPr lang="en-US" sz="2400"/>
        </a:p>
      </dgm:t>
    </dgm:pt>
    <dgm:pt modelId="{2A46FF5C-69C0-45D4-86A3-234E7E218610}">
      <dgm:prSet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 dirty="0">
              <a:solidFill>
                <a:schemeClr val="bg1">
                  <a:lumMod val="100000"/>
                </a:schemeClr>
              </a:solidFill>
            </a:rPr>
            <a:t>Step 5</a:t>
          </a:r>
        </a:p>
      </dgm:t>
    </dgm:pt>
    <dgm:pt modelId="{E45E54E9-93FC-4C4F-B1CE-0A97E9AD74FF}" type="parTrans" cxnId="{AA92B1CB-FCCF-4993-973F-77BEE6CD556D}">
      <dgm:prSet/>
      <dgm:spPr/>
      <dgm:t>
        <a:bodyPr/>
        <a:lstStyle/>
        <a:p>
          <a:endParaRPr lang="en-US" sz="2400"/>
        </a:p>
      </dgm:t>
    </dgm:pt>
    <dgm:pt modelId="{976E8754-D578-4842-B718-98AF6A93AFC7}" type="sibTrans" cxnId="{AA92B1CB-FCCF-4993-973F-77BEE6CD556D}">
      <dgm:prSet/>
      <dgm:spPr/>
      <dgm:t>
        <a:bodyPr/>
        <a:lstStyle/>
        <a:p>
          <a:endParaRPr lang="en-US" sz="2400"/>
        </a:p>
      </dgm:t>
    </dgm:pt>
    <dgm:pt modelId="{52E468DC-EDB8-4B96-9039-8372232D372D}">
      <dgm:prSet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 dirty="0">
              <a:solidFill>
                <a:schemeClr val="bg1">
                  <a:lumMod val="100000"/>
                </a:schemeClr>
              </a:solidFill>
            </a:rPr>
            <a:t>Step 6</a:t>
          </a:r>
        </a:p>
      </dgm:t>
    </dgm:pt>
    <dgm:pt modelId="{C7986B63-BF23-432E-BCA2-5C8F0919F536}" type="sibTrans" cxnId="{2D1AE618-2EB6-41A0-9663-DB9A35569BE4}">
      <dgm:prSet/>
      <dgm:spPr/>
      <dgm:t>
        <a:bodyPr/>
        <a:lstStyle/>
        <a:p>
          <a:endParaRPr lang="en-US" sz="2400"/>
        </a:p>
      </dgm:t>
    </dgm:pt>
    <dgm:pt modelId="{36F6223C-CF2C-4C72-B8D7-F485BCB099D2}" type="parTrans" cxnId="{2D1AE618-2EB6-41A0-9663-DB9A35569BE4}">
      <dgm:prSet/>
      <dgm:spPr/>
      <dgm:t>
        <a:bodyPr/>
        <a:lstStyle/>
        <a:p>
          <a:endParaRPr lang="en-US" sz="2400"/>
        </a:p>
      </dgm:t>
    </dgm:pt>
    <dgm:pt modelId="{4A4F6DBE-3C51-4F36-A1E0-1D18058F035A}">
      <dgm:prSet custT="1"/>
      <dgm:spPr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US" sz="2400" b="1" dirty="0">
              <a:solidFill>
                <a:schemeClr val="bg1">
                  <a:lumMod val="100000"/>
                </a:schemeClr>
              </a:solidFill>
            </a:rPr>
            <a:t>Step 7</a:t>
          </a:r>
        </a:p>
      </dgm:t>
    </dgm:pt>
    <dgm:pt modelId="{BC3A7E00-D2EC-44E6-9D8D-7413D8737437}" type="sibTrans" cxnId="{8F321640-E4DE-41DA-AB3F-46BD2CE8DB2B}">
      <dgm:prSet/>
      <dgm:spPr/>
      <dgm:t>
        <a:bodyPr/>
        <a:lstStyle/>
        <a:p>
          <a:endParaRPr lang="en-US" sz="2400"/>
        </a:p>
      </dgm:t>
    </dgm:pt>
    <dgm:pt modelId="{BA372B9C-CE77-4BEA-9F02-51D8224D3947}" type="parTrans" cxnId="{8F321640-E4DE-41DA-AB3F-46BD2CE8DB2B}">
      <dgm:prSet/>
      <dgm:spPr/>
      <dgm:t>
        <a:bodyPr/>
        <a:lstStyle/>
        <a:p>
          <a:endParaRPr lang="en-US" sz="2400"/>
        </a:p>
      </dgm:t>
    </dgm:pt>
    <dgm:pt modelId="{3D4AE556-2C46-4F83-85D5-3E5C1A6D6397}" type="pres">
      <dgm:prSet presAssocID="{B93F9866-9487-4834-AB1E-49543CD9D303}" presName="Name0" presStyleCnt="0">
        <dgm:presLayoutVars>
          <dgm:dir/>
          <dgm:resizeHandles val="exact"/>
        </dgm:presLayoutVars>
      </dgm:prSet>
      <dgm:spPr/>
    </dgm:pt>
    <dgm:pt modelId="{84A6078E-7772-48E4-B7B4-D494AD0EB6CD}" type="pres">
      <dgm:prSet presAssocID="{EC6C3D49-5EA9-4A7E-BB90-879D73A4B6BA}" presName="parTxOnly" presStyleLbl="node1" presStyleIdx="0" presStyleCnt="7">
        <dgm:presLayoutVars>
          <dgm:bulletEnabled val="1"/>
        </dgm:presLayoutVars>
      </dgm:prSet>
      <dgm:spPr/>
    </dgm:pt>
    <dgm:pt modelId="{5E0AF157-C7F9-43ED-B1BB-C3ADDB5F0786}" type="pres">
      <dgm:prSet presAssocID="{1776FC08-5170-471C-B5DC-467C5EB86397}" presName="parSpace" presStyleCnt="0"/>
      <dgm:spPr/>
    </dgm:pt>
    <dgm:pt modelId="{62B50353-004F-4A1F-B303-B888B5C85FE9}" type="pres">
      <dgm:prSet presAssocID="{A7CC6D92-188F-4711-A87A-2787A164C5A3}" presName="parTxOnly" presStyleLbl="node1" presStyleIdx="1" presStyleCnt="7">
        <dgm:presLayoutVars>
          <dgm:bulletEnabled val="1"/>
        </dgm:presLayoutVars>
      </dgm:prSet>
      <dgm:spPr/>
    </dgm:pt>
    <dgm:pt modelId="{64B47BC0-546B-4170-8BFA-C09ECDAA8EA8}" type="pres">
      <dgm:prSet presAssocID="{B957EFE4-C0D0-437E-9A50-90A445C9815B}" presName="parSpace" presStyleCnt="0"/>
      <dgm:spPr/>
    </dgm:pt>
    <dgm:pt modelId="{B0436FF7-B111-4882-B66B-331F6ABAB5B2}" type="pres">
      <dgm:prSet presAssocID="{60A4B2A8-0366-46EB-936E-FD7A24C93989}" presName="parTxOnly" presStyleLbl="node1" presStyleIdx="2" presStyleCnt="7">
        <dgm:presLayoutVars>
          <dgm:bulletEnabled val="1"/>
        </dgm:presLayoutVars>
      </dgm:prSet>
      <dgm:spPr/>
    </dgm:pt>
    <dgm:pt modelId="{0FDA8983-AC93-4158-A503-1380BD98DB95}" type="pres">
      <dgm:prSet presAssocID="{B74CD83D-1505-40C1-94E7-1A43458F155E}" presName="parSpace" presStyleCnt="0"/>
      <dgm:spPr/>
    </dgm:pt>
    <dgm:pt modelId="{D6126B6E-7930-4CB5-91B2-8E089697FB38}" type="pres">
      <dgm:prSet presAssocID="{3242C49D-813F-4154-884A-D7008616EF32}" presName="parTxOnly" presStyleLbl="node1" presStyleIdx="3" presStyleCnt="7">
        <dgm:presLayoutVars>
          <dgm:bulletEnabled val="1"/>
        </dgm:presLayoutVars>
      </dgm:prSet>
      <dgm:spPr/>
    </dgm:pt>
    <dgm:pt modelId="{A6726BFA-7000-43A6-9B67-1210405EC8D2}" type="pres">
      <dgm:prSet presAssocID="{09D141A3-BC7B-4A96-A71B-7DB080EC06A7}" presName="parSpace" presStyleCnt="0"/>
      <dgm:spPr/>
    </dgm:pt>
    <dgm:pt modelId="{2FA97194-4533-4508-A2D8-156670691442}" type="pres">
      <dgm:prSet presAssocID="{2A46FF5C-69C0-45D4-86A3-234E7E218610}" presName="parTxOnly" presStyleLbl="node1" presStyleIdx="4" presStyleCnt="7">
        <dgm:presLayoutVars>
          <dgm:bulletEnabled val="1"/>
        </dgm:presLayoutVars>
      </dgm:prSet>
      <dgm:spPr/>
    </dgm:pt>
    <dgm:pt modelId="{F7F78AF7-D35A-4DCA-A06B-01E6134C02BB}" type="pres">
      <dgm:prSet presAssocID="{976E8754-D578-4842-B718-98AF6A93AFC7}" presName="parSpace" presStyleCnt="0"/>
      <dgm:spPr/>
    </dgm:pt>
    <dgm:pt modelId="{249C6CD3-8894-4407-B2AE-5940C32BF75D}" type="pres">
      <dgm:prSet presAssocID="{52E468DC-EDB8-4B96-9039-8372232D372D}" presName="parTxOnly" presStyleLbl="node1" presStyleIdx="5" presStyleCnt="7">
        <dgm:presLayoutVars>
          <dgm:bulletEnabled val="1"/>
        </dgm:presLayoutVars>
      </dgm:prSet>
      <dgm:spPr/>
    </dgm:pt>
    <dgm:pt modelId="{05034368-7031-443E-8873-1C07B2A39D49}" type="pres">
      <dgm:prSet presAssocID="{C7986B63-BF23-432E-BCA2-5C8F0919F536}" presName="parSpace" presStyleCnt="0"/>
      <dgm:spPr/>
    </dgm:pt>
    <dgm:pt modelId="{A9988F1E-C529-4191-A44B-3C9A700E345A}" type="pres">
      <dgm:prSet presAssocID="{4A4F6DBE-3C51-4F36-A1E0-1D18058F035A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2D1AE618-2EB6-41A0-9663-DB9A35569BE4}" srcId="{B93F9866-9487-4834-AB1E-49543CD9D303}" destId="{52E468DC-EDB8-4B96-9039-8372232D372D}" srcOrd="5" destOrd="0" parTransId="{36F6223C-CF2C-4C72-B8D7-F485BCB099D2}" sibTransId="{C7986B63-BF23-432E-BCA2-5C8F0919F536}"/>
    <dgm:cxn modelId="{82BA5321-D0C6-459D-97EF-4E29696223B2}" srcId="{B93F9866-9487-4834-AB1E-49543CD9D303}" destId="{3242C49D-813F-4154-884A-D7008616EF32}" srcOrd="3" destOrd="0" parTransId="{4AFDAB82-8E8A-4654-8A9F-37341F1ABC16}" sibTransId="{09D141A3-BC7B-4A96-A71B-7DB080EC06A7}"/>
    <dgm:cxn modelId="{6CB91029-0C8C-42BD-AA9E-F84824E0B03A}" srcId="{B93F9866-9487-4834-AB1E-49543CD9D303}" destId="{A7CC6D92-188F-4711-A87A-2787A164C5A3}" srcOrd="1" destOrd="0" parTransId="{7BDAF0A8-8626-4FD0-A654-C204DDC34709}" sibTransId="{B957EFE4-C0D0-437E-9A50-90A445C9815B}"/>
    <dgm:cxn modelId="{F27EA634-19EB-4EBB-8957-CCD5F69A3F22}" type="presOf" srcId="{60A4B2A8-0366-46EB-936E-FD7A24C93989}" destId="{B0436FF7-B111-4882-B66B-331F6ABAB5B2}" srcOrd="0" destOrd="0" presId="urn:microsoft.com/office/officeart/2005/8/layout/hChevron3"/>
    <dgm:cxn modelId="{8F321640-E4DE-41DA-AB3F-46BD2CE8DB2B}" srcId="{B93F9866-9487-4834-AB1E-49543CD9D303}" destId="{4A4F6DBE-3C51-4F36-A1E0-1D18058F035A}" srcOrd="6" destOrd="0" parTransId="{BA372B9C-CE77-4BEA-9F02-51D8224D3947}" sibTransId="{BC3A7E00-D2EC-44E6-9D8D-7413D8737437}"/>
    <dgm:cxn modelId="{5140014E-3CAF-44F8-8073-3D2CBD926072}" type="presOf" srcId="{4A4F6DBE-3C51-4F36-A1E0-1D18058F035A}" destId="{A9988F1E-C529-4191-A44B-3C9A700E345A}" srcOrd="0" destOrd="0" presId="urn:microsoft.com/office/officeart/2005/8/layout/hChevron3"/>
    <dgm:cxn modelId="{7F1AC371-F771-45AF-833B-D28D07E1B4B2}" type="presOf" srcId="{A7CC6D92-188F-4711-A87A-2787A164C5A3}" destId="{62B50353-004F-4A1F-B303-B888B5C85FE9}" srcOrd="0" destOrd="0" presId="urn:microsoft.com/office/officeart/2005/8/layout/hChevron3"/>
    <dgm:cxn modelId="{2BE9E65A-246D-4FE7-9FC6-C860936770F1}" type="presOf" srcId="{52E468DC-EDB8-4B96-9039-8372232D372D}" destId="{249C6CD3-8894-4407-B2AE-5940C32BF75D}" srcOrd="0" destOrd="0" presId="urn:microsoft.com/office/officeart/2005/8/layout/hChevron3"/>
    <dgm:cxn modelId="{43CEF789-71EA-405B-9CE8-E84FF0ADC617}" type="presOf" srcId="{3242C49D-813F-4154-884A-D7008616EF32}" destId="{D6126B6E-7930-4CB5-91B2-8E089697FB38}" srcOrd="0" destOrd="0" presId="urn:microsoft.com/office/officeart/2005/8/layout/hChevron3"/>
    <dgm:cxn modelId="{E774A68C-778C-426C-80E3-995396886A64}" type="presOf" srcId="{2A46FF5C-69C0-45D4-86A3-234E7E218610}" destId="{2FA97194-4533-4508-A2D8-156670691442}" srcOrd="0" destOrd="0" presId="urn:microsoft.com/office/officeart/2005/8/layout/hChevron3"/>
    <dgm:cxn modelId="{F22B3997-9D87-4896-9378-A885C37F4CB3}" srcId="{B93F9866-9487-4834-AB1E-49543CD9D303}" destId="{EC6C3D49-5EA9-4A7E-BB90-879D73A4B6BA}" srcOrd="0" destOrd="0" parTransId="{DF97573C-C7F8-4040-91F7-E788CEBA2BE9}" sibTransId="{1776FC08-5170-471C-B5DC-467C5EB86397}"/>
    <dgm:cxn modelId="{9207B4B5-B1BF-438C-89A7-AE53A59F2AC0}" type="presOf" srcId="{B93F9866-9487-4834-AB1E-49543CD9D303}" destId="{3D4AE556-2C46-4F83-85D5-3E5C1A6D6397}" srcOrd="0" destOrd="0" presId="urn:microsoft.com/office/officeart/2005/8/layout/hChevron3"/>
    <dgm:cxn modelId="{6B7506BD-B37F-4D5F-8354-D71A3934C94B}" type="presOf" srcId="{EC6C3D49-5EA9-4A7E-BB90-879D73A4B6BA}" destId="{84A6078E-7772-48E4-B7B4-D494AD0EB6CD}" srcOrd="0" destOrd="0" presId="urn:microsoft.com/office/officeart/2005/8/layout/hChevron3"/>
    <dgm:cxn modelId="{AA92B1CB-FCCF-4993-973F-77BEE6CD556D}" srcId="{B93F9866-9487-4834-AB1E-49543CD9D303}" destId="{2A46FF5C-69C0-45D4-86A3-234E7E218610}" srcOrd="4" destOrd="0" parTransId="{E45E54E9-93FC-4C4F-B1CE-0A97E9AD74FF}" sibTransId="{976E8754-D578-4842-B718-98AF6A93AFC7}"/>
    <dgm:cxn modelId="{F1A515E3-2608-42D3-8D5B-06EDAB4A48F7}" srcId="{B93F9866-9487-4834-AB1E-49543CD9D303}" destId="{60A4B2A8-0366-46EB-936E-FD7A24C93989}" srcOrd="2" destOrd="0" parTransId="{F2B20720-535D-4466-AD92-7A6C3102BACD}" sibTransId="{B74CD83D-1505-40C1-94E7-1A43458F155E}"/>
    <dgm:cxn modelId="{42B76873-5E43-4727-AF4E-4C1FA53FBB65}" type="presParOf" srcId="{3D4AE556-2C46-4F83-85D5-3E5C1A6D6397}" destId="{84A6078E-7772-48E4-B7B4-D494AD0EB6CD}" srcOrd="0" destOrd="0" presId="urn:microsoft.com/office/officeart/2005/8/layout/hChevron3"/>
    <dgm:cxn modelId="{00F5AEED-AF86-4123-857E-921DCCE5DF54}" type="presParOf" srcId="{3D4AE556-2C46-4F83-85D5-3E5C1A6D6397}" destId="{5E0AF157-C7F9-43ED-B1BB-C3ADDB5F0786}" srcOrd="1" destOrd="0" presId="urn:microsoft.com/office/officeart/2005/8/layout/hChevron3"/>
    <dgm:cxn modelId="{D33EFAE7-49E8-4EBE-93A2-B6D5F072AAC8}" type="presParOf" srcId="{3D4AE556-2C46-4F83-85D5-3E5C1A6D6397}" destId="{62B50353-004F-4A1F-B303-B888B5C85FE9}" srcOrd="2" destOrd="0" presId="urn:microsoft.com/office/officeart/2005/8/layout/hChevron3"/>
    <dgm:cxn modelId="{DEE94A22-95B7-448E-9119-09F6A16CB0C4}" type="presParOf" srcId="{3D4AE556-2C46-4F83-85D5-3E5C1A6D6397}" destId="{64B47BC0-546B-4170-8BFA-C09ECDAA8EA8}" srcOrd="3" destOrd="0" presId="urn:microsoft.com/office/officeart/2005/8/layout/hChevron3"/>
    <dgm:cxn modelId="{888CDDDE-DC36-496A-8BD5-ECE78CFFF18F}" type="presParOf" srcId="{3D4AE556-2C46-4F83-85D5-3E5C1A6D6397}" destId="{B0436FF7-B111-4882-B66B-331F6ABAB5B2}" srcOrd="4" destOrd="0" presId="urn:microsoft.com/office/officeart/2005/8/layout/hChevron3"/>
    <dgm:cxn modelId="{289A8B0A-30DE-49D5-AA10-0D30197EB95E}" type="presParOf" srcId="{3D4AE556-2C46-4F83-85D5-3E5C1A6D6397}" destId="{0FDA8983-AC93-4158-A503-1380BD98DB95}" srcOrd="5" destOrd="0" presId="urn:microsoft.com/office/officeart/2005/8/layout/hChevron3"/>
    <dgm:cxn modelId="{49948B51-6A19-4240-8707-E14D8933DAB2}" type="presParOf" srcId="{3D4AE556-2C46-4F83-85D5-3E5C1A6D6397}" destId="{D6126B6E-7930-4CB5-91B2-8E089697FB38}" srcOrd="6" destOrd="0" presId="urn:microsoft.com/office/officeart/2005/8/layout/hChevron3"/>
    <dgm:cxn modelId="{309B80C6-CAD9-43A5-96E9-55AC3A79DCA7}" type="presParOf" srcId="{3D4AE556-2C46-4F83-85D5-3E5C1A6D6397}" destId="{A6726BFA-7000-43A6-9B67-1210405EC8D2}" srcOrd="7" destOrd="0" presId="urn:microsoft.com/office/officeart/2005/8/layout/hChevron3"/>
    <dgm:cxn modelId="{28C265E6-9102-49A4-B98B-CE4DC26967B6}" type="presParOf" srcId="{3D4AE556-2C46-4F83-85D5-3E5C1A6D6397}" destId="{2FA97194-4533-4508-A2D8-156670691442}" srcOrd="8" destOrd="0" presId="urn:microsoft.com/office/officeart/2005/8/layout/hChevron3"/>
    <dgm:cxn modelId="{7E4C72CF-8657-42B9-A877-940FFFBBACF9}" type="presParOf" srcId="{3D4AE556-2C46-4F83-85D5-3E5C1A6D6397}" destId="{F7F78AF7-D35A-4DCA-A06B-01E6134C02BB}" srcOrd="9" destOrd="0" presId="urn:microsoft.com/office/officeart/2005/8/layout/hChevron3"/>
    <dgm:cxn modelId="{32D0DE5A-58C7-4ED7-AAA6-E1FAC3A68194}" type="presParOf" srcId="{3D4AE556-2C46-4F83-85D5-3E5C1A6D6397}" destId="{249C6CD3-8894-4407-B2AE-5940C32BF75D}" srcOrd="10" destOrd="0" presId="urn:microsoft.com/office/officeart/2005/8/layout/hChevron3"/>
    <dgm:cxn modelId="{0A896411-31A2-4A47-B12D-FD079339EA3D}" type="presParOf" srcId="{3D4AE556-2C46-4F83-85D5-3E5C1A6D6397}" destId="{05034368-7031-443E-8873-1C07B2A39D49}" srcOrd="11" destOrd="0" presId="urn:microsoft.com/office/officeart/2005/8/layout/hChevron3"/>
    <dgm:cxn modelId="{5A8F98C2-C9F6-49C0-BBAD-93CB36084F8F}" type="presParOf" srcId="{3D4AE556-2C46-4F83-85D5-3E5C1A6D6397}" destId="{A9988F1E-C529-4191-A44B-3C9A700E345A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6078E-7772-48E4-B7B4-D494AD0EB6CD}">
      <dsp:nvSpPr>
        <dsp:cNvPr id="0" name=""/>
        <dsp:cNvSpPr/>
      </dsp:nvSpPr>
      <dsp:spPr>
        <a:xfrm>
          <a:off x="2411" y="347007"/>
          <a:ext cx="2836961" cy="113478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Step 1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411" y="347007"/>
        <a:ext cx="2553265" cy="1134784"/>
      </dsp:txXfrm>
    </dsp:sp>
    <dsp:sp modelId="{62B50353-004F-4A1F-B303-B888B5C85FE9}">
      <dsp:nvSpPr>
        <dsp:cNvPr id="0" name=""/>
        <dsp:cNvSpPr/>
      </dsp:nvSpPr>
      <dsp:spPr>
        <a:xfrm>
          <a:off x="2271980" y="347007"/>
          <a:ext cx="2836961" cy="1134784"/>
        </a:xfrm>
        <a:prstGeom prst="chevron">
          <a:avLst/>
        </a:prstGeom>
        <a:solidFill>
          <a:schemeClr val="accent3">
            <a:hueOff val="350895"/>
            <a:satOff val="-4979"/>
            <a:lumOff val="-4608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Step 2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839372" y="347007"/>
        <a:ext cx="1702177" cy="1134784"/>
      </dsp:txXfrm>
    </dsp:sp>
    <dsp:sp modelId="{B0436FF7-B111-4882-B66B-331F6ABAB5B2}">
      <dsp:nvSpPr>
        <dsp:cNvPr id="0" name=""/>
        <dsp:cNvSpPr/>
      </dsp:nvSpPr>
      <dsp:spPr>
        <a:xfrm>
          <a:off x="4541549" y="347007"/>
          <a:ext cx="2836961" cy="1134784"/>
        </a:xfrm>
        <a:prstGeom prst="chevron">
          <a:avLst/>
        </a:prstGeom>
        <a:solidFill>
          <a:schemeClr val="accent3">
            <a:hueOff val="701791"/>
            <a:satOff val="-9958"/>
            <a:lumOff val="-9216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Step 3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08941" y="347007"/>
        <a:ext cx="1702177" cy="1134784"/>
      </dsp:txXfrm>
    </dsp:sp>
    <dsp:sp modelId="{D6126B6E-7930-4CB5-91B2-8E089697FB38}">
      <dsp:nvSpPr>
        <dsp:cNvPr id="0" name=""/>
        <dsp:cNvSpPr/>
      </dsp:nvSpPr>
      <dsp:spPr>
        <a:xfrm>
          <a:off x="6811119" y="347007"/>
          <a:ext cx="2836961" cy="1134784"/>
        </a:xfrm>
        <a:prstGeom prst="chevron">
          <a:avLst/>
        </a:prstGeom>
        <a:solidFill>
          <a:schemeClr val="accent3">
            <a:hueOff val="1052686"/>
            <a:satOff val="-14937"/>
            <a:lumOff val="-13824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Step 4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378511" y="347007"/>
        <a:ext cx="1702177" cy="1134784"/>
      </dsp:txXfrm>
    </dsp:sp>
    <dsp:sp modelId="{2FA97194-4533-4508-A2D8-156670691442}">
      <dsp:nvSpPr>
        <dsp:cNvPr id="0" name=""/>
        <dsp:cNvSpPr/>
      </dsp:nvSpPr>
      <dsp:spPr>
        <a:xfrm>
          <a:off x="9080688" y="347007"/>
          <a:ext cx="2836961" cy="1134784"/>
        </a:xfrm>
        <a:prstGeom prst="chevron">
          <a:avLst/>
        </a:prstGeom>
        <a:solidFill>
          <a:schemeClr val="accent3">
            <a:hueOff val="1403582"/>
            <a:satOff val="-19917"/>
            <a:lumOff val="-18431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100000"/>
                </a:schemeClr>
              </a:solidFill>
            </a:rPr>
            <a:t>Step 5</a:t>
          </a:r>
        </a:p>
      </dsp:txBody>
      <dsp:txXfrm>
        <a:off x="9648080" y="347007"/>
        <a:ext cx="1702177" cy="1134784"/>
      </dsp:txXfrm>
    </dsp:sp>
    <dsp:sp modelId="{249C6CD3-8894-4407-B2AE-5940C32BF75D}">
      <dsp:nvSpPr>
        <dsp:cNvPr id="0" name=""/>
        <dsp:cNvSpPr/>
      </dsp:nvSpPr>
      <dsp:spPr>
        <a:xfrm>
          <a:off x="11350257" y="347007"/>
          <a:ext cx="2836961" cy="1134784"/>
        </a:xfrm>
        <a:prstGeom prst="chevron">
          <a:avLst/>
        </a:prstGeom>
        <a:solidFill>
          <a:schemeClr val="accent3">
            <a:hueOff val="1754477"/>
            <a:satOff val="-24896"/>
            <a:lumOff val="-23039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100000"/>
                </a:schemeClr>
              </a:solidFill>
            </a:rPr>
            <a:t>Step 6</a:t>
          </a:r>
        </a:p>
      </dsp:txBody>
      <dsp:txXfrm>
        <a:off x="11917649" y="347007"/>
        <a:ext cx="1702177" cy="1134784"/>
      </dsp:txXfrm>
    </dsp:sp>
    <dsp:sp modelId="{A9988F1E-C529-4191-A44B-3C9A700E345A}">
      <dsp:nvSpPr>
        <dsp:cNvPr id="0" name=""/>
        <dsp:cNvSpPr/>
      </dsp:nvSpPr>
      <dsp:spPr>
        <a:xfrm>
          <a:off x="13619827" y="347007"/>
          <a:ext cx="2836961" cy="1134784"/>
        </a:xfrm>
        <a:prstGeom prst="chevron">
          <a:avLst/>
        </a:prstGeom>
        <a:solidFill>
          <a:schemeClr val="accent3">
            <a:hueOff val="2105372"/>
            <a:satOff val="-29875"/>
            <a:lumOff val="-27647"/>
            <a:alphaOff val="0"/>
          </a:schemeClr>
        </a:solidFill>
        <a:ln w="19050" cap="flat" cmpd="sng" algn="ctr">
          <a:solidFill>
            <a:schemeClr val="bg1">
              <a:lumMod val="100000"/>
            </a:schemeClr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100000"/>
                </a:schemeClr>
              </a:solidFill>
            </a:rPr>
            <a:t>Step 7</a:t>
          </a:r>
        </a:p>
      </dsp:txBody>
      <dsp:txXfrm>
        <a:off x="14187219" y="347007"/>
        <a:ext cx="1702177" cy="113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C89A3-9DC6-5356-31E7-B9FEEEE40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354CE-2FE8-C0CA-FC20-5B4C994B3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BAC0E-D87C-4521-ADA6-F4CAA8D93CFC}" type="datetimeFigureOut">
              <a:rPr lang="en-US" smtClean="0">
                <a:latin typeface="Roboto" panose="02000000000000000000" pitchFamily="2" charset="0"/>
              </a:rPr>
              <a:t>3/2/2023</a:t>
            </a:fld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32567-39ED-E747-CA4D-4381694FC5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A8440-727B-DDC9-B589-2890041EE5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A7073-7016-465E-A1D0-DD64E556854A}" type="slidenum">
              <a:rPr lang="en-US" smtClean="0">
                <a:latin typeface="Roboto" panose="02000000000000000000" pitchFamily="2" charset="0"/>
              </a:rPr>
              <a:t>‹#›</a:t>
            </a:fld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8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25CA03D2-DD61-4BD5-A724-5DA0067CD947}" type="datetimeFigureOut">
              <a:rPr lang="en-US" smtClean="0"/>
              <a:pPr/>
              <a:t>3/2/2023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8577BDB6-C9E7-4DAC-99DA-2F2E3C3E3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yote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C0EC-EAFA-9120-1A06-B83880B2C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1030" y="1028699"/>
            <a:ext cx="8232569" cy="3657601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329541-37BE-8DFE-27FF-7560BAEF7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0" y="8544509"/>
            <a:ext cx="3886200" cy="7137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A1708D-19ED-2710-39FE-540854811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5600700"/>
            <a:ext cx="8229600" cy="22860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defRPr sz="28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CA8402-D960-A92B-67B5-4ED2E61CDE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0" y="-1191"/>
            <a:ext cx="8572500" cy="10288588"/>
          </a:xfrm>
          <a:custGeom>
            <a:avLst/>
            <a:gdLst>
              <a:gd name="connsiteX0" fmla="*/ 0 w 8572500"/>
              <a:gd name="connsiteY0" fmla="*/ 0 h 10288588"/>
              <a:gd name="connsiteX1" fmla="*/ 2665698 w 8572500"/>
              <a:gd name="connsiteY1" fmla="*/ 0 h 10288588"/>
              <a:gd name="connsiteX2" fmla="*/ 2971214 w 8572500"/>
              <a:gd name="connsiteY2" fmla="*/ 0 h 10288588"/>
              <a:gd name="connsiteX3" fmla="*/ 5636912 w 8572500"/>
              <a:gd name="connsiteY3" fmla="*/ 0 h 10288588"/>
              <a:gd name="connsiteX4" fmla="*/ 8572500 w 8572500"/>
              <a:gd name="connsiteY4" fmla="*/ 5144294 h 10288588"/>
              <a:gd name="connsiteX5" fmla="*/ 5636912 w 8572500"/>
              <a:gd name="connsiteY5" fmla="*/ 10288588 h 10288588"/>
              <a:gd name="connsiteX6" fmla="*/ 2971214 w 8572500"/>
              <a:gd name="connsiteY6" fmla="*/ 10288588 h 10288588"/>
              <a:gd name="connsiteX7" fmla="*/ 2665698 w 8572500"/>
              <a:gd name="connsiteY7" fmla="*/ 10288588 h 10288588"/>
              <a:gd name="connsiteX8" fmla="*/ 0 w 8572500"/>
              <a:gd name="connsiteY8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10288588">
                <a:moveTo>
                  <a:pt x="0" y="0"/>
                </a:moveTo>
                <a:lnTo>
                  <a:pt x="2665698" y="0"/>
                </a:lnTo>
                <a:lnTo>
                  <a:pt x="2971214" y="0"/>
                </a:lnTo>
                <a:lnTo>
                  <a:pt x="5636912" y="0"/>
                </a:lnTo>
                <a:lnTo>
                  <a:pt x="8572500" y="5144294"/>
                </a:lnTo>
                <a:lnTo>
                  <a:pt x="5636912" y="10288588"/>
                </a:lnTo>
                <a:lnTo>
                  <a:pt x="2971214" y="10288588"/>
                </a:lnTo>
                <a:lnTo>
                  <a:pt x="2665698" y="10288588"/>
                </a:lnTo>
                <a:lnTo>
                  <a:pt x="0" y="10288588"/>
                </a:lnTo>
                <a:close/>
              </a:path>
            </a:pathLst>
          </a:custGeom>
          <a:blipFill>
            <a:blip r:embed="rId5"/>
            <a:tile tx="0" ty="0" sx="100000" sy="100000" flip="none" algn="r"/>
          </a:blipFill>
        </p:spPr>
        <p:txBody>
          <a:bodyPr wrap="square" anchor="ctr" anchorCtr="1">
            <a:noAutofit/>
          </a:bodyPr>
          <a:lstStyle>
            <a:lvl1pPr>
              <a:defRPr sz="4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3E0F929-5C4C-8A0F-4FFC-3B33C386A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5999" y="8544509"/>
            <a:ext cx="3657599" cy="713792"/>
          </a:xfrm>
        </p:spPr>
        <p:txBody>
          <a:bodyPr lIns="0" tIns="0" rIns="0" bIns="0" anchor="b" anchorCtr="0"/>
          <a:lstStyle>
            <a:lvl1pPr>
              <a:lnSpc>
                <a:spcPct val="15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Copyright Coyote Logistics</a:t>
            </a:r>
            <a:br>
              <a:rPr lang="en-US" dirty="0"/>
            </a:br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74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nit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142999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C1EFA-913D-4C0B-BADE-3749ECFDC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6919" y="3429001"/>
            <a:ext cx="7752589" cy="2171700"/>
          </a:xfrm>
          <a:prstGeom prst="rect">
            <a:avLst/>
          </a:prstGeom>
        </p:spPr>
        <p:txBody>
          <a:bodyPr lIns="0" tIns="0" rIns="0" bIns="0"/>
          <a:lstStyle>
            <a:lvl1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20000"/>
                  <a:lumOff val="80000"/>
                </a:schemeClr>
              </a:buClr>
              <a:buFontTx/>
              <a:buNone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AB93D1-FFAB-27E8-A799-169B80A983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B2E6DC-80B0-71F9-ACFD-8AF7B6484F4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4DAEC-DAA2-45B7-4C89-E68037F414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96919" y="2297133"/>
            <a:ext cx="77724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98000"/>
              </a:lnSpc>
              <a:defRPr sz="28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20A795B6-D4BF-2841-BEF5-D76FCBB515A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9621012" y="3429001"/>
            <a:ext cx="7772400" cy="2171700"/>
          </a:xfrm>
          <a:prstGeom prst="rect">
            <a:avLst/>
          </a:prstGeom>
        </p:spPr>
        <p:txBody>
          <a:bodyPr lIns="0" tIns="0" rIns="0" bIns="0"/>
          <a:lstStyle>
            <a:lvl1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20000"/>
                  <a:lumOff val="80000"/>
                </a:schemeClr>
              </a:buClr>
              <a:buFontTx/>
              <a:buNone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0342256-5990-9D34-DFFD-7EBE545C26D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96919" y="7064334"/>
            <a:ext cx="7752589" cy="2171700"/>
          </a:xfrm>
          <a:prstGeom prst="rect">
            <a:avLst/>
          </a:prstGeom>
        </p:spPr>
        <p:txBody>
          <a:bodyPr lIns="0" tIns="0" rIns="0" bIns="0"/>
          <a:lstStyle>
            <a:lvl1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20000"/>
                  <a:lumOff val="80000"/>
                </a:schemeClr>
              </a:buClr>
              <a:buFontTx/>
              <a:buNone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F242B736-2904-146A-5775-D78B05353E1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621012" y="7064334"/>
            <a:ext cx="7772400" cy="2171700"/>
          </a:xfrm>
          <a:prstGeom prst="rect">
            <a:avLst/>
          </a:prstGeom>
        </p:spPr>
        <p:txBody>
          <a:bodyPr lIns="0" tIns="0" rIns="0" bIns="0"/>
          <a:lstStyle>
            <a:lvl1pPr marL="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20000"/>
                  <a:lumOff val="80000"/>
                </a:schemeClr>
              </a:buClr>
              <a:buFontTx/>
              <a:buNone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9BD6446-A0DF-BC0D-CDAE-A475A59D43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21011" y="2297133"/>
            <a:ext cx="77724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98000"/>
              </a:lnSpc>
              <a:defRPr sz="28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0446213-175F-6A82-A73A-3B4FA90979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96919" y="5939784"/>
            <a:ext cx="77724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98000"/>
              </a:lnSpc>
              <a:defRPr sz="28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0812388-7D5C-7AF4-223F-CC0F664A160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21011" y="5939784"/>
            <a:ext cx="7772400" cy="9144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98000"/>
              </a:lnSpc>
              <a:defRPr sz="28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18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nit Layou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A1ED3B13-5FB2-C508-A1E1-5129FD7B526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44000" y="1600200"/>
            <a:ext cx="8229601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64008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640080" indent="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8640" indent="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50822E-4CB3-7905-09AF-0E12D6BF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28701"/>
            <a:ext cx="6400395" cy="3657599"/>
          </a:xfrm>
        </p:spPr>
        <p:txBody>
          <a:bodyPr lIns="0" tIns="0" rIns="0" bIns="0" anchor="b" anchorCtr="0"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B5A6AD6-1D56-D7D6-D649-11FBF42F77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5600700"/>
            <a:ext cx="6400800" cy="3657599"/>
          </a:xfrm>
          <a:prstGeom prst="rect">
            <a:avLst/>
          </a:prstGeom>
        </p:spPr>
        <p:txBody>
          <a:bodyPr/>
          <a:lstStyle>
            <a:lvl1pPr algn="r">
              <a:lnSpc>
                <a:spcPct val="120000"/>
              </a:lnSpc>
              <a:spcAft>
                <a:spcPts val="1200"/>
              </a:spcAft>
              <a:defRPr sz="3200" cap="none">
                <a:solidFill>
                  <a:schemeClr val="tx1"/>
                </a:solidFill>
                <a:latin typeface="Termina" panose="00000500000000000000" pitchFamily="50" charset="0"/>
                <a:ea typeface="Roboto Light" panose="02000000000000000000" pitchFamily="2" charset="0"/>
                <a:cs typeface="Termina" panose="00000500000000000000" pitchFamily="50" charset="0"/>
              </a:defRPr>
            </a:lvl1pPr>
            <a:lvl2pPr marL="0" indent="0" algn="r">
              <a:lnSpc>
                <a:spcPct val="120000"/>
              </a:lnSpc>
              <a:buFontTx/>
              <a:buNone/>
              <a:defRPr sz="2400" b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indent="-228600" algn="r">
              <a:lnSpc>
                <a:spcPct val="12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AAEE15C-D580-7E96-FB65-26DC52E8D15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9565FA7-362D-EF81-C34A-793329CAC22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A7505-7C61-A4C4-A4CB-EB97142BE2B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1" y="1028701"/>
            <a:ext cx="8229600" cy="457199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B46A5A5D-2BF7-BA21-16BB-D472D045B71F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144000" y="3706906"/>
            <a:ext cx="8229601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64008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640080" indent="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8640" indent="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B24F83F-FFDE-3CD0-2B6A-C73B022411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44001" y="3135407"/>
            <a:ext cx="8229600" cy="457199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24DDF7BF-5A52-3572-9E10-23827F258CC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44000" y="7920317"/>
            <a:ext cx="8229601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64008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640080" indent="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8640" indent="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4485443-E741-F833-2BC3-0D56044755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4001" y="7348818"/>
            <a:ext cx="8229600" cy="457199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D20B7EFF-1BF1-DBB3-C778-682B60FCFE8A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144000" y="5813612"/>
            <a:ext cx="8229601" cy="13716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spc="0" baseline="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  <a:lvl2pPr marL="64008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640080" indent="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8640" indent="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E83A6AA-9A30-5962-E691-58AAC471DA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1" y="5242113"/>
            <a:ext cx="8229600" cy="457199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676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Un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0"/>
            <a:ext cx="16459200" cy="8763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1E2C02-D1FD-DD84-4593-3833B2EAAD2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563820-828F-8B6A-8AC0-3A5256957A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0B5E8E-238B-080B-C9F4-5DE55C3315A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4400" y="4652964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7BB3FBF1-6BBE-0017-6074-F3CEAE5270B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828" y="2198688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BF2254-1BB8-4710-468C-F22A6FE32C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13338" y="2198688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8896CE8-FAE8-93D3-2677-02C57667112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12362" y="7093905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FFA4151-F94F-2018-AFC5-9718C7A2D60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302751" y="4652964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B07167E-E18C-2265-672C-381F3EA80A6A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02179" y="2198688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F8EDD8B6-96AE-7F9A-4AF0-22EFCEFA1FD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300713" y="7093905"/>
            <a:ext cx="3871913" cy="2160587"/>
          </a:xfrm>
          <a:prstGeom prst="rect">
            <a:avLst/>
          </a:prstGeom>
        </p:spPr>
        <p:txBody>
          <a:bodyPr anchor="ctr" anchorCtr="1"/>
          <a:lstStyle/>
          <a:p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0E1EAC5-7973-045D-1AE7-577D1C3A13C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3495783" y="2198688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5F7BD68-3799-8925-B53B-FFC3FE4F82A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13338" y="4652964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653992FE-3A70-5409-3B23-94E84342542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3495783" y="4652964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7B2AAA4-58AC-5F98-F084-0B3C94A843F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113338" y="7093905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D8734CF-1608-0DE7-2246-52026A2B4EE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3495783" y="7093905"/>
            <a:ext cx="3867150" cy="2160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000" cap="all" baseline="0"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560070" indent="-285750">
              <a:buFont typeface="Wingdings" panose="05000000000000000000" pitchFamily="2" charset="2"/>
              <a:buChar char="§"/>
              <a:defRPr sz="1800" b="0"/>
            </a:lvl2pPr>
            <a:lvl3pPr marL="742950" indent="-285750">
              <a:buFont typeface="Wingdings" panose="05000000000000000000" pitchFamily="2" charset="2"/>
              <a:buChar char="§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16693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Un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0"/>
            <a:ext cx="16459200" cy="8763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C1EFA-913D-4C0B-BADE-3749ECFDCC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4211" y="3111551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E25CE079-3F90-DDCF-60F0-2E47C1DE51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10782" y="3111551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18D25C6B-D972-E54A-7EDD-56F01D33E2D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287353" y="3111551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2DBD9EC2-9B96-D697-A798-1021F5C24C6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463925" y="3111551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7E57BE-063A-F483-F12C-518A95F861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4400" y="1920742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9D305A62-7E8C-3C47-441B-53D6381C955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10782" y="1920742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6970776-8173-4ADE-36A8-CEB1F0ABFDF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87353" y="1920742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A00B7EA-3C69-19D5-F550-9C0EE0E9B7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3463924" y="1920742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CC8BBE99-3393-BE77-5BFC-4DA4DE1CE91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34211" y="6976059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FE18B45-8AEE-4A60-BBB4-62BBA819082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10782" y="6976059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AF66346D-98AB-5FE1-CA60-9880A6FFD19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287353" y="6976059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6248275-3892-EF5D-D593-6DAF7357E66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3463925" y="6976059"/>
            <a:ext cx="3915537" cy="228224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2000" cap="all" spc="0" baseline="0">
                <a:ln>
                  <a:noFill/>
                </a:ln>
                <a:solidFill>
                  <a:schemeClr val="accent4"/>
                </a:solidFill>
                <a:latin typeface="Termina Demi" panose="00000700000000000000" pitchFamily="50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600"/>
            </a:lvl3pPr>
            <a:lvl4pPr marL="548640" indent="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65258C4B-6C56-EEA0-E17F-6A8F99C2CA9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4400" y="5785250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A92A1291-3E84-97A2-2CBD-C3442E6B34C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10782" y="5785250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C9316237-2601-02BA-3809-7A7C92B7984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87353" y="5785250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2DE675F-2D6A-4621-8333-93AA8FB0FC8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3463924" y="5785250"/>
            <a:ext cx="1166476" cy="116647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0173CE8-16F9-90A5-CDDC-E5A6CFCF1FD1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ECF693D-6709-60D1-6712-CC2D1290763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nit Layou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F4B054-A474-6B13-E5FE-E584F5114BE6}"/>
              </a:ext>
            </a:extLst>
          </p:cNvPr>
          <p:cNvSpPr/>
          <p:nvPr userDrawn="1"/>
        </p:nvSpPr>
        <p:spPr>
          <a:xfrm rot="10800000" flipV="1">
            <a:off x="4000499" y="0"/>
            <a:ext cx="14287501" cy="10287000"/>
          </a:xfrm>
          <a:custGeom>
            <a:avLst/>
            <a:gdLst>
              <a:gd name="connsiteX0" fmla="*/ 4000500 w 14287501"/>
              <a:gd name="connsiteY0" fmla="*/ 0 h 10287000"/>
              <a:gd name="connsiteX1" fmla="*/ 0 w 14287501"/>
              <a:gd name="connsiteY1" fmla="*/ 0 h 10287000"/>
              <a:gd name="connsiteX2" fmla="*/ 0 w 14287501"/>
              <a:gd name="connsiteY2" fmla="*/ 10287000 h 10287000"/>
              <a:gd name="connsiteX3" fmla="*/ 14287501 w 14287501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01" h="10287000">
                <a:moveTo>
                  <a:pt x="4000500" y="0"/>
                </a:moveTo>
                <a:lnTo>
                  <a:pt x="0" y="0"/>
                </a:lnTo>
                <a:lnTo>
                  <a:pt x="0" y="10287000"/>
                </a:lnTo>
                <a:lnTo>
                  <a:pt x="14287501" y="102870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1028700"/>
            <a:ext cx="8229600" cy="18288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4DE8F29-EAE3-1B45-0AFF-3FD352FA1D6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C433EA1-ACE9-95B5-2784-447380599E3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F26CC8-4A46-2014-A3B5-B509DC2A24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3314700"/>
            <a:ext cx="6400800" cy="3657600"/>
          </a:xfrm>
          <a:prstGeom prst="rect">
            <a:avLst/>
          </a:prstGeom>
        </p:spPr>
        <p:txBody>
          <a:bodyPr anchor="ctr" anchorCtr="0"/>
          <a:lstStyle>
            <a:lvl1pPr>
              <a:spcAft>
                <a:spcPts val="1200"/>
              </a:spcAft>
              <a:defRPr baseline="0"/>
            </a:lvl1pPr>
            <a:lvl2pPr marL="0" indent="0">
              <a:spcAft>
                <a:spcPts val="600"/>
              </a:spcAft>
              <a:buFontTx/>
              <a:buNone/>
              <a:defRPr sz="2400" b="0"/>
            </a:lvl2pPr>
            <a:lvl3pPr marL="640080">
              <a:spcAft>
                <a:spcPts val="600"/>
              </a:spcAft>
              <a:buClr>
                <a:schemeClr val="accent1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1939A6DA-CFF6-912C-4444-E2E359D299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972800" y="3327722"/>
            <a:ext cx="6400800" cy="3657600"/>
          </a:xfrm>
          <a:prstGeom prst="rect">
            <a:avLst/>
          </a:prstGeom>
        </p:spPr>
        <p:txBody>
          <a:bodyPr anchor="ctr" anchorCtr="0"/>
          <a:lstStyle>
            <a:lvl1pPr algn="r"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 marL="0" indent="0" algn="r">
              <a:spcAft>
                <a:spcPts val="600"/>
              </a:spcAft>
              <a:buFontTx/>
              <a:buNone/>
              <a:defRPr sz="2400" b="0">
                <a:solidFill>
                  <a:schemeClr val="bg1"/>
                </a:solidFill>
              </a:defRPr>
            </a:lvl2pPr>
            <a:lvl3pPr marL="640080" algn="r"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777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nit Layout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4DE8F29-EAE3-1B45-0AFF-3FD352FA1D6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C433EA1-ACE9-95B5-2784-447380599E3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51">
            <a:extLst>
              <a:ext uri="{FF2B5EF4-FFF2-40B4-BE49-F238E27FC236}">
                <a16:creationId xmlns:a16="http://schemas.microsoft.com/office/drawing/2014/main" id="{9F6B161E-7ADB-7BF1-D0AE-BD2AA4EA14C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1295503" y="1065684"/>
            <a:ext cx="6306697" cy="5461744"/>
          </a:xfrm>
          <a:prstGeom prst="hexagon">
            <a:avLst>
              <a:gd name="adj" fmla="val 28861"/>
              <a:gd name="vf" fmla="val 115470"/>
            </a:avLst>
          </a:prstGeom>
          <a:blipFill dpi="0" rotWithShape="1">
            <a:blip r:embed="rId2"/>
            <a:srcRect/>
            <a:tile tx="0" ty="0" sx="100000" sy="100000" flip="none" algn="r"/>
          </a:blipFill>
        </p:spPr>
        <p:txBody>
          <a:bodyPr anchor="ctr" anchorCtr="0">
            <a:normAutofit/>
          </a:bodyPr>
          <a:lstStyle>
            <a:lvl1pPr algn="ctr">
              <a:spcAft>
                <a:spcPts val="1200"/>
              </a:spcAft>
              <a:buFontTx/>
              <a:buNone/>
              <a:defRPr sz="2800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b="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51">
            <a:extLst>
              <a:ext uri="{FF2B5EF4-FFF2-40B4-BE49-F238E27FC236}">
                <a16:creationId xmlns:a16="http://schemas.microsoft.com/office/drawing/2014/main" id="{FDE628D3-D242-634E-81CA-D9BDCDA3653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541957" y="3796556"/>
            <a:ext cx="6306697" cy="5461744"/>
          </a:xfrm>
          <a:prstGeom prst="hexagon">
            <a:avLst>
              <a:gd name="adj" fmla="val 28861"/>
              <a:gd name="vf" fmla="val 115470"/>
            </a:avLst>
          </a:prstGeom>
          <a:blipFill>
            <a:blip r:embed="rId3"/>
            <a:tile tx="0" ty="0" sx="100000" sy="100000" flip="none" algn="r"/>
          </a:blipFill>
        </p:spPr>
        <p:txBody>
          <a:bodyPr anchor="ctr" anchorCtr="0">
            <a:normAutofit/>
          </a:bodyPr>
          <a:lstStyle>
            <a:lvl1pPr algn="ctr">
              <a:spcAft>
                <a:spcPts val="1200"/>
              </a:spcAft>
              <a:buFontTx/>
              <a:buNone/>
              <a:defRPr sz="28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b="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1028699"/>
            <a:ext cx="7315200" cy="205740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5324AD1-77EB-6AA3-4914-72361AF271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3297096"/>
            <a:ext cx="5372100" cy="596120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Aft>
                <a:spcPts val="1200"/>
              </a:spcAft>
              <a:defRPr sz="3200" cap="none">
                <a:solidFill>
                  <a:schemeClr val="tx1"/>
                </a:solidFill>
                <a:latin typeface="Termina" panose="00000500000000000000" pitchFamily="50" charset="0"/>
                <a:ea typeface="Roboto Light" panose="02000000000000000000" pitchFamily="2" charset="0"/>
                <a:cs typeface="Termina" panose="00000500000000000000" pitchFamily="50" charset="0"/>
              </a:defRPr>
            </a:lvl1pPr>
            <a:lvl2pPr marL="0" indent="0" algn="l">
              <a:lnSpc>
                <a:spcPct val="100000"/>
              </a:lnSpc>
              <a:buFontTx/>
              <a:buNone/>
              <a:defRPr sz="2400" b="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640080" algn="l"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496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nit Layout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1528CD4-E07F-8F2C-D992-DDB39777172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547840" y="1031594"/>
            <a:ext cx="4774756" cy="4111905"/>
          </a:xfrm>
          <a:prstGeom prst="hexagon">
            <a:avLst>
              <a:gd name="adj" fmla="val 28941"/>
              <a:gd name="vf" fmla="val 115470"/>
            </a:avLst>
          </a:prstGeom>
          <a:ln w="31750"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7" name="Picture Placeholder 35">
            <a:extLst>
              <a:ext uri="{FF2B5EF4-FFF2-40B4-BE49-F238E27FC236}">
                <a16:creationId xmlns:a16="http://schemas.microsoft.com/office/drawing/2014/main" id="{16EF999F-96CC-0025-10ED-3674FDE5E3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47840" y="5143499"/>
            <a:ext cx="4774756" cy="4111905"/>
          </a:xfrm>
          <a:prstGeom prst="hexagon">
            <a:avLst>
              <a:gd name="adj" fmla="val 28941"/>
              <a:gd name="vf" fmla="val 115470"/>
            </a:avLst>
          </a:prstGeom>
          <a:ln w="31750"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8A436F14-4303-F5DD-CD3E-8A5F0341F1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50121" y="3087547"/>
            <a:ext cx="4774756" cy="4111905"/>
          </a:xfrm>
          <a:prstGeom prst="hexagon">
            <a:avLst>
              <a:gd name="adj" fmla="val 28941"/>
              <a:gd name="vf" fmla="val 115470"/>
            </a:avLst>
          </a:prstGeom>
          <a:ln w="31750"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1028700"/>
            <a:ext cx="5486400" cy="2286000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8482D335-3986-E920-6541-433690C681FF}"/>
              </a:ext>
            </a:extLst>
          </p:cNvPr>
          <p:cNvSpPr>
            <a:spLocks noGrp="1"/>
          </p:cNvSpPr>
          <p:nvPr userDrawn="1">
            <p:ph sz="quarter" idx="18"/>
          </p:nvPr>
        </p:nvSpPr>
        <p:spPr>
          <a:xfrm>
            <a:off x="920819" y="3429000"/>
            <a:ext cx="3771900" cy="3429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ct val="90000"/>
              </a:lnSpc>
              <a:spcAft>
                <a:spcPts val="600"/>
              </a:spcAft>
              <a:defRPr sz="2400" b="0" spc="0" baseline="0">
                <a:ln>
                  <a:noFill/>
                </a:ln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/>
            </a:lvl3pPr>
            <a:lvl4pPr marL="548640" indent="27432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4DE8F29-EAE3-1B45-0AFF-3FD352FA1D6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EC433EA1-ACE9-95B5-2784-447380599E3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2C630B0-D8C4-4771-9483-86936C29E98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3620830" y="1373046"/>
            <a:ext cx="3771900" cy="3429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spcAft>
                <a:spcPts val="600"/>
              </a:spcAft>
              <a:defRPr sz="2400" b="0" spc="0" baseline="0">
                <a:ln>
                  <a:noFill/>
                </a:ln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/>
            </a:lvl3pPr>
            <a:lvl4pPr marL="548640" indent="27432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CBABDB54-38A5-B7C6-4534-8B523867B2C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3620830" y="5487540"/>
            <a:ext cx="3771900" cy="3429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spcAft>
                <a:spcPts val="600"/>
              </a:spcAft>
              <a:defRPr sz="2400" b="0" spc="0" baseline="0">
                <a:ln>
                  <a:noFill/>
                </a:ln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  <a:defRPr sz="2000" b="0"/>
            </a:lvl2pPr>
            <a:lvl3pPr marL="274320" indent="18288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/>
            </a:lvl3pPr>
            <a:lvl4pPr marL="548640" indent="274320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20000"/>
                  <a:lumOff val="80000"/>
                </a:schemeClr>
              </a:buClr>
              <a:buFont typeface="Wingdings" panose="05000000000000000000" pitchFamily="2" charset="2"/>
              <a:buChar char="§"/>
              <a:defRPr sz="1400" cap="none">
                <a:latin typeface="+mn-lt"/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324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Unit Layout Hexag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828741" y="1028701"/>
            <a:ext cx="5486053" cy="3771899"/>
          </a:xfrm>
        </p:spPr>
        <p:txBody>
          <a:bodyPr lIns="0" tIns="0" rIns="0" bIns="0" anchor="b" anchorCtr="0"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51">
            <a:extLst>
              <a:ext uri="{FF2B5EF4-FFF2-40B4-BE49-F238E27FC236}">
                <a16:creationId xmlns:a16="http://schemas.microsoft.com/office/drawing/2014/main" id="{3DA95899-4C72-110B-72F2-1B31717685E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701773" y="1085991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/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/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51">
            <a:extLst>
              <a:ext uri="{FF2B5EF4-FFF2-40B4-BE49-F238E27FC236}">
                <a16:creationId xmlns:a16="http://schemas.microsoft.com/office/drawing/2014/main" id="{94BEDE54-7049-D58A-A8A4-1C88C2BABD4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1701773" y="6496003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accent4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51">
            <a:extLst>
              <a:ext uri="{FF2B5EF4-FFF2-40B4-BE49-F238E27FC236}">
                <a16:creationId xmlns:a16="http://schemas.microsoft.com/office/drawing/2014/main" id="{EC2B7F31-1E50-F0D6-8F33-9EBF2E03EA2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357311" y="2438494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51">
            <a:extLst>
              <a:ext uri="{FF2B5EF4-FFF2-40B4-BE49-F238E27FC236}">
                <a16:creationId xmlns:a16="http://schemas.microsoft.com/office/drawing/2014/main" id="{EA87F725-17A5-0E14-343F-C4BE534938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051720" y="2438494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accent3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/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/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51">
            <a:extLst>
              <a:ext uri="{FF2B5EF4-FFF2-40B4-BE49-F238E27FC236}">
                <a16:creationId xmlns:a16="http://schemas.microsoft.com/office/drawing/2014/main" id="{05B3976A-B8A9-DA35-0702-ADCDC0FCED2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051720" y="5144023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/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/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51">
            <a:extLst>
              <a:ext uri="{FF2B5EF4-FFF2-40B4-BE49-F238E27FC236}">
                <a16:creationId xmlns:a16="http://schemas.microsoft.com/office/drawing/2014/main" id="{C44219CB-0158-D1AD-CBC7-CF6F791DE49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357311" y="5144023"/>
            <a:ext cx="3123481" cy="2705006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>
                <a:solidFill>
                  <a:schemeClr val="bg1"/>
                </a:solidFill>
              </a:defRPr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51">
            <a:extLst>
              <a:ext uri="{FF2B5EF4-FFF2-40B4-BE49-F238E27FC236}">
                <a16:creationId xmlns:a16="http://schemas.microsoft.com/office/drawing/2014/main" id="{2EEB7580-354E-9A17-EE96-F21A6A12997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12100355" y="4133803"/>
            <a:ext cx="2331802" cy="2019394"/>
          </a:xfrm>
          <a:prstGeom prst="hexagon">
            <a:avLst>
              <a:gd name="adj" fmla="val 28861"/>
              <a:gd name="vf" fmla="val 11547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1">
            <a:normAutofit/>
          </a:bodyPr>
          <a:lstStyle>
            <a:lvl1pPr algn="ctr">
              <a:buFontTx/>
              <a:buNone/>
              <a:defRPr sz="1600" cap="all" baseline="0">
                <a:latin typeface="Termina Demi" panose="00000700000000000000" pitchFamily="50" charset="0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400" b="0"/>
            </a:lvl2pPr>
            <a:lvl3pPr>
              <a:defRPr sz="1000"/>
            </a:lvl3pPr>
            <a:lvl4pPr>
              <a:defRPr sz="1000"/>
            </a:lvl4pPr>
            <a:lvl5pPr marL="219456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38FCE5-485F-8A6F-0034-CDA45F235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28800" y="5486400"/>
            <a:ext cx="5486400" cy="3771899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Aft>
                <a:spcPts val="600"/>
              </a:spcAft>
              <a:defRPr sz="2800" b="0"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r">
              <a:lnSpc>
                <a:spcPct val="120000"/>
              </a:lnSpc>
              <a:spcAft>
                <a:spcPts val="600"/>
              </a:spcAft>
              <a:buFontTx/>
              <a:buNone/>
              <a:defRPr sz="2400" b="0"/>
            </a:lvl2pPr>
            <a:lvl3pPr algn="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46848F8C-FED1-A4A2-E7B2-196251ED9BF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BA14280-55B2-15B4-F7F2-BFD67A9B0A7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1828335" y="1028701"/>
            <a:ext cx="5486401" cy="3771899"/>
          </a:xfrm>
        </p:spPr>
        <p:txBody>
          <a:bodyPr lIns="0" tIns="0" rIns="0" bIns="0" anchor="b" anchorCtr="0"/>
          <a:lstStyle>
            <a:lvl1pPr algn="r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38FCE5-485F-8A6F-0034-CDA45F235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28800" y="5486400"/>
            <a:ext cx="5486400" cy="3771899"/>
          </a:xfrm>
          <a:prstGeom prst="rect">
            <a:avLst/>
          </a:prstGeom>
        </p:spPr>
        <p:txBody>
          <a:bodyPr/>
          <a:lstStyle>
            <a:lvl1pPr algn="r">
              <a:lnSpc>
                <a:spcPct val="90000"/>
              </a:lnSpc>
              <a:spcAft>
                <a:spcPts val="600"/>
              </a:spcAft>
              <a:defRPr sz="2800" baseline="0"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r">
              <a:lnSpc>
                <a:spcPct val="120000"/>
              </a:lnSpc>
              <a:spcAft>
                <a:spcPts val="600"/>
              </a:spcAft>
              <a:buFontTx/>
              <a:buNone/>
              <a:defRPr sz="2400" b="0"/>
            </a:lvl2pPr>
            <a:lvl3pPr algn="r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46848F8C-FED1-A4A2-E7B2-196251ED9BF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BA14280-55B2-15B4-F7F2-BFD67A9B0A7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27477B0-0997-3405-20FA-C1B64AFB8588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44000" y="1028700"/>
            <a:ext cx="8229600" cy="822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91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(Full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6FAB-CEE0-495F-94CC-C79047329D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1028701"/>
            <a:ext cx="16459200" cy="1371599"/>
          </a:xfrm>
        </p:spPr>
        <p:txBody>
          <a:bodyPr lIns="0" tIns="0" rIns="0" bIns="0" anchor="t" anchorCtr="0"/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46848F8C-FED1-A4A2-E7B2-196251ED9BFC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FBA14280-55B2-15B4-F7F2-BFD67A9B0A7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D83DE25-B781-BC5D-E443-38C1BDB4DE7F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4400" y="2628900"/>
            <a:ext cx="16459200" cy="6629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8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C0EC-EAFA-9120-1A06-B83880B2C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1030" y="1028699"/>
            <a:ext cx="8232569" cy="3657601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329541-37BE-8DFE-27FF-7560BAEF7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0" y="8544509"/>
            <a:ext cx="3886200" cy="71379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A1708D-19ED-2710-39FE-540854811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5600700"/>
            <a:ext cx="8229600" cy="22860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defRPr sz="28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AA5A19E-5C61-229B-2F30-B8148CDC2A33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8571328" cy="10288404"/>
          </a:xfrm>
          <a:custGeom>
            <a:avLst/>
            <a:gdLst>
              <a:gd name="connsiteX0" fmla="*/ 0 w 6254496"/>
              <a:gd name="connsiteY0" fmla="*/ 0 h 8643441"/>
              <a:gd name="connsiteX1" fmla="*/ 4093635 w 6254496"/>
              <a:gd name="connsiteY1" fmla="*/ 0 h 8643441"/>
              <a:gd name="connsiteX2" fmla="*/ 6254496 w 6254496"/>
              <a:gd name="connsiteY2" fmla="*/ 4321721 h 8643441"/>
              <a:gd name="connsiteX3" fmla="*/ 4093635 w 6254496"/>
              <a:gd name="connsiteY3" fmla="*/ 8643441 h 8643441"/>
              <a:gd name="connsiteX4" fmla="*/ 0 w 6254496"/>
              <a:gd name="connsiteY4" fmla="*/ 8643441 h 864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4496" h="8643441">
                <a:moveTo>
                  <a:pt x="0" y="0"/>
                </a:moveTo>
                <a:lnTo>
                  <a:pt x="4093635" y="0"/>
                </a:lnTo>
                <a:lnTo>
                  <a:pt x="6254496" y="4321721"/>
                </a:lnTo>
                <a:lnTo>
                  <a:pt x="4093635" y="8643441"/>
                </a:lnTo>
                <a:lnTo>
                  <a:pt x="0" y="8643441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r"/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C0A481-9AA6-7755-0B4B-929A7B2CD8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71800" y="3486873"/>
            <a:ext cx="4118647" cy="239885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78CAC59-098A-9646-6565-0743005D1D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5999" y="8544509"/>
            <a:ext cx="3657599" cy="713792"/>
          </a:xfrm>
        </p:spPr>
        <p:txBody>
          <a:bodyPr lIns="0" tIns="0" rIns="0" bIns="0" anchor="b" anchorCtr="0"/>
          <a:lstStyle>
            <a:lvl1pPr>
              <a:lnSpc>
                <a:spcPct val="15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Copyright Coyote Logistics</a:t>
            </a:r>
            <a:br>
              <a:rPr lang="en-US" dirty="0"/>
            </a:br>
            <a:r>
              <a:rPr lang="en-US" dirty="0"/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11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Graph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18572-FDF3-46C3-AD01-9246E62C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8059400" cy="98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1C3737A-58D6-B76D-606A-5991B1F21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AA37300-B6B8-1597-1F58-F473B1994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24E3C3-A6A8-04FF-1151-729562E7AD21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5828128" cy="10288404"/>
          </a:xfrm>
          <a:custGeom>
            <a:avLst/>
            <a:gdLst>
              <a:gd name="connsiteX0" fmla="*/ 0 w 5828128"/>
              <a:gd name="connsiteY0" fmla="*/ 0 h 10288404"/>
              <a:gd name="connsiteX1" fmla="*/ 2866827 w 5828128"/>
              <a:gd name="connsiteY1" fmla="*/ 0 h 10288404"/>
              <a:gd name="connsiteX2" fmla="*/ 5828128 w 5828128"/>
              <a:gd name="connsiteY2" fmla="*/ 5144203 h 10288404"/>
              <a:gd name="connsiteX3" fmla="*/ 2866827 w 5828128"/>
              <a:gd name="connsiteY3" fmla="*/ 10288404 h 10288404"/>
              <a:gd name="connsiteX4" fmla="*/ 0 w 5828128"/>
              <a:gd name="connsiteY4" fmla="*/ 10288404 h 102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128" h="10288404">
                <a:moveTo>
                  <a:pt x="0" y="0"/>
                </a:moveTo>
                <a:lnTo>
                  <a:pt x="2866827" y="0"/>
                </a:lnTo>
                <a:lnTo>
                  <a:pt x="5828128" y="5144203"/>
                </a:lnTo>
                <a:lnTo>
                  <a:pt x="2866827" y="10288404"/>
                </a:lnTo>
                <a:lnTo>
                  <a:pt x="0" y="10288404"/>
                </a:lnTo>
                <a:close/>
              </a:path>
            </a:pathLst>
          </a:custGeom>
          <a:blipFill>
            <a:blip r:embed="rId3"/>
            <a:srcRect/>
            <a:stretch>
              <a:fillRect l="-196118" r="-1827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047BA3-7FE2-EFFD-5FFB-66A8F9E0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2400300"/>
            <a:ext cx="4114798" cy="2514600"/>
          </a:xfrm>
        </p:spPr>
        <p:txBody>
          <a:bodyPr bIns="0" anchor="b" anchorCtr="0">
            <a:no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1D5EE88-D64E-D486-7EEC-E4024A851B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5372100"/>
            <a:ext cx="3657599" cy="2514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lnSpc>
                <a:spcPct val="90000"/>
              </a:lnSpc>
              <a:defRPr sz="2400" cap="all" baseline="0"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7C9D3E-77E6-2398-DACA-0317B29FFC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115800" y="7085013"/>
            <a:ext cx="685800" cy="685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C8B9985-D154-4B22-9667-9C79A108C4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115800" y="7806490"/>
            <a:ext cx="685800" cy="685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457FD4DF-DCF5-5B45-9975-9356513F27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115800" y="8527966"/>
            <a:ext cx="685800" cy="685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7B06BE4-8A38-E211-D0B6-F2E15E056E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030200" y="7085013"/>
            <a:ext cx="4349778" cy="685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000" baseline="0"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A7BB1352-3CCD-8F83-A7E2-6A1A242312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030200" y="7806758"/>
            <a:ext cx="4349778" cy="685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000"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E440FBCA-6250-67B2-96FC-54569EC577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030200" y="8528502"/>
            <a:ext cx="4349778" cy="685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2000"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54FF-C9F7-1BD2-405D-D24BD35CAB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572164" y="3771900"/>
            <a:ext cx="2743200" cy="27432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>
              <a:defRPr sz="1800"/>
            </a:lvl1pPr>
            <a:lvl2pPr marL="0" indent="0" algn="ctr">
              <a:buFontTx/>
              <a:buNone/>
              <a:defRPr sz="1800"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425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CCC4-9A25-D73B-2170-7B794CC8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B8BFC-6F42-82EF-7230-8C980C5A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A889B-FA8C-F790-7323-EB5E488E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5A5E9-501F-913E-17D7-55D0902D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4E308E2-92E9-A6BB-B607-476C274F599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5143500"/>
            <a:ext cx="7772400" cy="36575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Aft>
                <a:spcPts val="600"/>
              </a:spcAft>
              <a:defRPr sz="2800" b="0"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2400" b="0"/>
            </a:lvl2pPr>
            <a:lvl3pPr algn="l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664F2E-2C42-7E7A-4B0B-6812F1630CD0}"/>
              </a:ext>
            </a:extLst>
          </p:cNvPr>
          <p:cNvCxnSpPr/>
          <p:nvPr userDrawn="1"/>
        </p:nvCxnSpPr>
        <p:spPr>
          <a:xfrm>
            <a:off x="0" y="3314700"/>
            <a:ext cx="18288000" cy="0"/>
          </a:xfrm>
          <a:prstGeom prst="line">
            <a:avLst/>
          </a:prstGeom>
          <a:ln w="635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07F95A-AC13-270A-127A-E8A10BB320D7}"/>
              </a:ext>
            </a:extLst>
          </p:cNvPr>
          <p:cNvCxnSpPr/>
          <p:nvPr userDrawn="1"/>
        </p:nvCxnSpPr>
        <p:spPr>
          <a:xfrm>
            <a:off x="0" y="9258300"/>
            <a:ext cx="18288000" cy="0"/>
          </a:xfrm>
          <a:prstGeom prst="line">
            <a:avLst/>
          </a:prstGeom>
          <a:ln w="635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91921D5-6F31-DD26-65B8-77B30765EBD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01200" y="5143499"/>
            <a:ext cx="7772400" cy="36575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Aft>
                <a:spcPts val="600"/>
              </a:spcAft>
              <a:defRPr sz="2800" b="0">
                <a:solidFill>
                  <a:schemeClr val="tx1"/>
                </a:solidFill>
                <a:latin typeface="Termina" panose="00000500000000000000" pitchFamily="50" charset="0"/>
              </a:defRPr>
            </a:lvl1pPr>
            <a:lvl2pPr marL="0" indent="0" algn="l">
              <a:lnSpc>
                <a:spcPct val="120000"/>
              </a:lnSpc>
              <a:spcAft>
                <a:spcPts val="600"/>
              </a:spcAft>
              <a:buFontTx/>
              <a:buNone/>
              <a:defRPr sz="2400" b="0"/>
            </a:lvl2pPr>
            <a:lvl3pPr algn="l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256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06995-7CB7-31D8-0B6A-0FD08DDB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AA999-7E93-727D-69DD-4482F98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A71A8E-2CF1-FA01-C6BA-D6CB8931DC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400300"/>
            <a:ext cx="8229600" cy="5486400"/>
          </a:xfrm>
        </p:spPr>
        <p:txBody>
          <a:bodyPr anchor="ctr" anchorCtr="0"/>
          <a:lstStyle>
            <a:lvl1pPr>
              <a:lnSpc>
                <a:spcPct val="90000"/>
              </a:lnSpc>
              <a:spcAft>
                <a:spcPts val="2400"/>
              </a:spcAft>
              <a:defRPr sz="4000">
                <a:latin typeface="Termina" panose="00000500000000000000" pitchFamily="50" charset="0"/>
              </a:defRPr>
            </a:lvl1pPr>
            <a:lvl2pPr marL="0" indent="0">
              <a:buFontTx/>
              <a:buNone/>
              <a:defRPr cap="all" baseline="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5112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C0EC-EAFA-9120-1A06-B83880B2C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1030" y="1028699"/>
            <a:ext cx="8232569" cy="3657601"/>
          </a:xfrm>
        </p:spPr>
        <p:txBody>
          <a:bodyPr bIns="0" anchor="b" anchorCtr="0">
            <a:normAutofit/>
          </a:bodyPr>
          <a:lstStyle>
            <a:lvl1pPr>
              <a:defRPr sz="54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hlinkClick r:id="rId3"/>
            <a:extLst>
              <a:ext uri="{FF2B5EF4-FFF2-40B4-BE49-F238E27FC236}">
                <a16:creationId xmlns:a16="http://schemas.microsoft.com/office/drawing/2014/main" id="{96329541-37BE-8DFE-27FF-7560BAEF72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900" y="4488024"/>
            <a:ext cx="6057900" cy="111267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A1708D-19ED-2710-39FE-540854811C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5600700"/>
            <a:ext cx="8229600" cy="13716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>
              <a:defRPr sz="28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E08117-54F7-231B-D602-3B59EE38F7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0" y="7886700"/>
            <a:ext cx="1371600" cy="1371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562A3F-B10A-A9C0-CFFA-0461202AC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72800" y="7886700"/>
            <a:ext cx="6400800" cy="1371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spcAft>
                <a:spcPts val="600"/>
              </a:spcAft>
              <a:defRPr sz="2400" cap="all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FontTx/>
              <a:buNone/>
              <a:defRPr sz="2000" b="0" cap="all" baseline="0">
                <a:solidFill>
                  <a:schemeClr val="tx1"/>
                </a:solidFill>
                <a:latin typeface="Termina Medium" panose="00000600000000000000" pitchFamily="50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55F2-63BC-6826-000F-A8A70C5694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4400" y="9715500"/>
            <a:ext cx="8229600" cy="30064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Copyright Coyote Logistics  |  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6883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18572-FDF3-46C3-AD01-9246E62C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8059400" cy="98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047BA3-7FE2-EFFD-5FFB-66A8F9E0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29" y="1028699"/>
            <a:ext cx="9145172" cy="3200401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1C3737A-58D6-B76D-606A-5991B1F21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AA37300-B6B8-1597-1F58-F473B1994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24E3C3-A6A8-04FF-1151-729562E7AD21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5828128" cy="10288404"/>
          </a:xfrm>
          <a:custGeom>
            <a:avLst/>
            <a:gdLst>
              <a:gd name="connsiteX0" fmla="*/ 0 w 5828128"/>
              <a:gd name="connsiteY0" fmla="*/ 0 h 10288404"/>
              <a:gd name="connsiteX1" fmla="*/ 2866827 w 5828128"/>
              <a:gd name="connsiteY1" fmla="*/ 0 h 10288404"/>
              <a:gd name="connsiteX2" fmla="*/ 5828128 w 5828128"/>
              <a:gd name="connsiteY2" fmla="*/ 5144203 h 10288404"/>
              <a:gd name="connsiteX3" fmla="*/ 2866827 w 5828128"/>
              <a:gd name="connsiteY3" fmla="*/ 10288404 h 10288404"/>
              <a:gd name="connsiteX4" fmla="*/ 0 w 5828128"/>
              <a:gd name="connsiteY4" fmla="*/ 10288404 h 102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128" h="10288404">
                <a:moveTo>
                  <a:pt x="0" y="0"/>
                </a:moveTo>
                <a:lnTo>
                  <a:pt x="2866827" y="0"/>
                </a:lnTo>
                <a:lnTo>
                  <a:pt x="5828128" y="5144203"/>
                </a:lnTo>
                <a:lnTo>
                  <a:pt x="2866827" y="10288404"/>
                </a:lnTo>
                <a:lnTo>
                  <a:pt x="0" y="10288404"/>
                </a:lnTo>
                <a:close/>
              </a:path>
            </a:pathLst>
          </a:custGeom>
          <a:blipFill>
            <a:blip r:embed="rId3"/>
            <a:srcRect/>
            <a:stretch>
              <a:fillRect l="-196118" r="-1827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3BD3623-757A-D249-8773-D47D00821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900" y="3886200"/>
            <a:ext cx="3333669" cy="1941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EA65-2F36-482A-1A9F-5045A1C84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3613" y="5486400"/>
            <a:ext cx="9145587" cy="3771900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 baseline="0">
                <a:latin typeface="Termina Medium" panose="00000600000000000000" pitchFamily="50" charset="0"/>
              </a:defRPr>
            </a:lvl1pPr>
            <a:lvl2pPr marL="548640" indent="-27432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b="0"/>
            </a:lvl2pPr>
            <a:lvl3pPr marL="914400" indent="-18288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EB6DF-15C3-ECBB-6DD0-E2076F96E6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3613" y="4572000"/>
            <a:ext cx="9145172" cy="571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Table of </a:t>
            </a:r>
            <a:r>
              <a:rPr lang="en-US" dirty="0" err="1"/>
              <a:t>COntents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4E28710-F581-02DB-9C1C-63963643A8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0" y="-1191"/>
            <a:ext cx="5829300" cy="10288588"/>
          </a:xfrm>
          <a:custGeom>
            <a:avLst/>
            <a:gdLst>
              <a:gd name="connsiteX0" fmla="*/ 0 w 5829300"/>
              <a:gd name="connsiteY0" fmla="*/ 0 h 10288588"/>
              <a:gd name="connsiteX1" fmla="*/ 228014 w 5829300"/>
              <a:gd name="connsiteY1" fmla="*/ 0 h 10288588"/>
              <a:gd name="connsiteX2" fmla="*/ 2893712 w 5829300"/>
              <a:gd name="connsiteY2" fmla="*/ 0 h 10288588"/>
              <a:gd name="connsiteX3" fmla="*/ 5829300 w 5829300"/>
              <a:gd name="connsiteY3" fmla="*/ 5144294 h 10288588"/>
              <a:gd name="connsiteX4" fmla="*/ 2893712 w 5829300"/>
              <a:gd name="connsiteY4" fmla="*/ 10288588 h 10288588"/>
              <a:gd name="connsiteX5" fmla="*/ 228014 w 5829300"/>
              <a:gd name="connsiteY5" fmla="*/ 10288588 h 10288588"/>
              <a:gd name="connsiteX6" fmla="*/ 0 w 5829300"/>
              <a:gd name="connsiteY6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300" h="10288588">
                <a:moveTo>
                  <a:pt x="0" y="0"/>
                </a:moveTo>
                <a:lnTo>
                  <a:pt x="228014" y="0"/>
                </a:lnTo>
                <a:lnTo>
                  <a:pt x="2893712" y="0"/>
                </a:lnTo>
                <a:lnTo>
                  <a:pt x="5829300" y="5144294"/>
                </a:lnTo>
                <a:lnTo>
                  <a:pt x="2893712" y="10288588"/>
                </a:lnTo>
                <a:lnTo>
                  <a:pt x="228014" y="10288588"/>
                </a:lnTo>
                <a:lnTo>
                  <a:pt x="0" y="1028858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r"/>
          </a:blipFill>
        </p:spPr>
        <p:txBody>
          <a:bodyPr wrap="square" anchor="ctr" anchorCtr="1">
            <a:noAutofit/>
          </a:bodyPr>
          <a:lstStyle>
            <a:lvl1pPr>
              <a:defRPr sz="4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18572-FDF3-46C3-AD01-9246E62C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8059400" cy="98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047BA3-7FE2-EFFD-5FFB-66A8F9E0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29" y="1028699"/>
            <a:ext cx="9145172" cy="3200401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1C3737A-58D6-B76D-606A-5991B1F21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AA37300-B6B8-1597-1F58-F473B1994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24E3C3-A6A8-04FF-1151-729562E7AD21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5828128" cy="10288404"/>
          </a:xfrm>
          <a:custGeom>
            <a:avLst/>
            <a:gdLst>
              <a:gd name="connsiteX0" fmla="*/ 0 w 5828128"/>
              <a:gd name="connsiteY0" fmla="*/ 0 h 10288404"/>
              <a:gd name="connsiteX1" fmla="*/ 2866827 w 5828128"/>
              <a:gd name="connsiteY1" fmla="*/ 0 h 10288404"/>
              <a:gd name="connsiteX2" fmla="*/ 5828128 w 5828128"/>
              <a:gd name="connsiteY2" fmla="*/ 5144203 h 10288404"/>
              <a:gd name="connsiteX3" fmla="*/ 2866827 w 5828128"/>
              <a:gd name="connsiteY3" fmla="*/ 10288404 h 10288404"/>
              <a:gd name="connsiteX4" fmla="*/ 0 w 5828128"/>
              <a:gd name="connsiteY4" fmla="*/ 10288404 h 102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128" h="10288404">
                <a:moveTo>
                  <a:pt x="0" y="0"/>
                </a:moveTo>
                <a:lnTo>
                  <a:pt x="2866827" y="0"/>
                </a:lnTo>
                <a:lnTo>
                  <a:pt x="5828128" y="5144203"/>
                </a:lnTo>
                <a:lnTo>
                  <a:pt x="2866827" y="10288404"/>
                </a:lnTo>
                <a:lnTo>
                  <a:pt x="0" y="10288404"/>
                </a:lnTo>
                <a:close/>
              </a:path>
            </a:pathLst>
          </a:custGeom>
          <a:blipFill>
            <a:blip r:embed="rId3"/>
            <a:srcRect/>
            <a:stretch>
              <a:fillRect l="-196118" r="-1827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3BD3623-757A-D249-8773-D47D00821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900" y="3886200"/>
            <a:ext cx="3333669" cy="1941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EA65-2F36-482A-1A9F-5045A1C84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3613" y="5486400"/>
            <a:ext cx="9145587" cy="3771900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 baseline="0">
                <a:latin typeface="Termina Medium" panose="00000600000000000000" pitchFamily="50" charset="0"/>
              </a:defRPr>
            </a:lvl1pPr>
            <a:lvl2pPr marL="548640" indent="-27432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b="0"/>
            </a:lvl2pPr>
            <a:lvl3pPr marL="914400" indent="-18288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EB6DF-15C3-ECBB-6DD0-E2076F96E6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3613" y="4572000"/>
            <a:ext cx="9145172" cy="571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28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Table of </a:t>
            </a:r>
            <a:r>
              <a:rPr lang="en-US" dirty="0" err="1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1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18572-FDF3-46C3-AD01-9246E62C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8059400" cy="98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047BA3-7FE2-EFFD-5FFB-66A8F9E0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29" y="1028699"/>
            <a:ext cx="9145172" cy="3771900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1C3737A-58D6-B76D-606A-5991B1F21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AA37300-B6B8-1597-1F58-F473B1994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24E3C3-A6A8-04FF-1151-729562E7AD21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5828128" cy="10288404"/>
          </a:xfrm>
          <a:custGeom>
            <a:avLst/>
            <a:gdLst>
              <a:gd name="connsiteX0" fmla="*/ 0 w 5828128"/>
              <a:gd name="connsiteY0" fmla="*/ 0 h 10288404"/>
              <a:gd name="connsiteX1" fmla="*/ 2866827 w 5828128"/>
              <a:gd name="connsiteY1" fmla="*/ 0 h 10288404"/>
              <a:gd name="connsiteX2" fmla="*/ 5828128 w 5828128"/>
              <a:gd name="connsiteY2" fmla="*/ 5144203 h 10288404"/>
              <a:gd name="connsiteX3" fmla="*/ 2866827 w 5828128"/>
              <a:gd name="connsiteY3" fmla="*/ 10288404 h 10288404"/>
              <a:gd name="connsiteX4" fmla="*/ 0 w 5828128"/>
              <a:gd name="connsiteY4" fmla="*/ 10288404 h 102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128" h="10288404">
                <a:moveTo>
                  <a:pt x="0" y="0"/>
                </a:moveTo>
                <a:lnTo>
                  <a:pt x="2866827" y="0"/>
                </a:lnTo>
                <a:lnTo>
                  <a:pt x="5828128" y="5144203"/>
                </a:lnTo>
                <a:lnTo>
                  <a:pt x="2866827" y="10288404"/>
                </a:lnTo>
                <a:lnTo>
                  <a:pt x="0" y="10288404"/>
                </a:lnTo>
                <a:close/>
              </a:path>
            </a:pathLst>
          </a:custGeom>
          <a:blipFill>
            <a:blip r:embed="rId3"/>
            <a:srcRect/>
            <a:stretch>
              <a:fillRect l="-196118" r="-1827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3BD3623-757A-D249-8773-D47D00821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900" y="3886200"/>
            <a:ext cx="3333669" cy="1941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EA65-2F36-482A-1A9F-5045A1C84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3613" y="5486400"/>
            <a:ext cx="9145587" cy="3771900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 baseline="0">
                <a:latin typeface="Termina Medium" panose="00000600000000000000" pitchFamily="50" charset="0"/>
              </a:defRPr>
            </a:lvl1pPr>
            <a:lvl2pPr marL="548640" indent="-27432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b="0"/>
            </a:lvl2pPr>
            <a:lvl3pPr marL="914400" indent="-18288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D6D844-CC0B-4AA3-42EB-FFABFC180E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0" y="-1191"/>
            <a:ext cx="5829300" cy="10288588"/>
          </a:xfrm>
          <a:custGeom>
            <a:avLst/>
            <a:gdLst>
              <a:gd name="connsiteX0" fmla="*/ 0 w 5829300"/>
              <a:gd name="connsiteY0" fmla="*/ 0 h 10288588"/>
              <a:gd name="connsiteX1" fmla="*/ 228014 w 5829300"/>
              <a:gd name="connsiteY1" fmla="*/ 0 h 10288588"/>
              <a:gd name="connsiteX2" fmla="*/ 2893712 w 5829300"/>
              <a:gd name="connsiteY2" fmla="*/ 0 h 10288588"/>
              <a:gd name="connsiteX3" fmla="*/ 5829300 w 5829300"/>
              <a:gd name="connsiteY3" fmla="*/ 5144294 h 10288588"/>
              <a:gd name="connsiteX4" fmla="*/ 2893712 w 5829300"/>
              <a:gd name="connsiteY4" fmla="*/ 10288588 h 10288588"/>
              <a:gd name="connsiteX5" fmla="*/ 228014 w 5829300"/>
              <a:gd name="connsiteY5" fmla="*/ 10288588 h 10288588"/>
              <a:gd name="connsiteX6" fmla="*/ 0 w 5829300"/>
              <a:gd name="connsiteY6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9300" h="10288588">
                <a:moveTo>
                  <a:pt x="0" y="0"/>
                </a:moveTo>
                <a:lnTo>
                  <a:pt x="228014" y="0"/>
                </a:lnTo>
                <a:lnTo>
                  <a:pt x="2893712" y="0"/>
                </a:lnTo>
                <a:lnTo>
                  <a:pt x="5829300" y="5144294"/>
                </a:lnTo>
                <a:lnTo>
                  <a:pt x="2893712" y="10288588"/>
                </a:lnTo>
                <a:lnTo>
                  <a:pt x="228014" y="10288588"/>
                </a:lnTo>
                <a:lnTo>
                  <a:pt x="0" y="1028858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r"/>
          </a:blipFill>
        </p:spPr>
        <p:txBody>
          <a:bodyPr wrap="square" anchor="ctr" anchorCtr="1">
            <a:noAutofit/>
          </a:bodyPr>
          <a:lstStyle>
            <a:lvl1pPr>
              <a:defRPr sz="4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7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itle (Log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218572-FDF3-46C3-AD01-9246E62CA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28600"/>
            <a:ext cx="18059400" cy="982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F047BA3-7FE2-EFFD-5FFB-66A8F9E07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4029" y="1028699"/>
            <a:ext cx="9145172" cy="3771900"/>
          </a:xfrm>
        </p:spPr>
        <p:txBody>
          <a:bodyPr bIns="0" anchor="b" anchorCtr="0">
            <a:normAutofit/>
          </a:bodyPr>
          <a:lstStyle>
            <a:lvl1pPr>
              <a:defRPr sz="5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1C3737A-58D6-B76D-606A-5991B1F216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AA37300-B6B8-1597-1F58-F473B19942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A24E3C3-A6A8-04FF-1151-729562E7AD21}"/>
              </a:ext>
            </a:extLst>
          </p:cNvPr>
          <p:cNvSpPr>
            <a:spLocks/>
          </p:cNvSpPr>
          <p:nvPr userDrawn="1"/>
        </p:nvSpPr>
        <p:spPr>
          <a:xfrm>
            <a:off x="0" y="-1404"/>
            <a:ext cx="5828128" cy="10288404"/>
          </a:xfrm>
          <a:custGeom>
            <a:avLst/>
            <a:gdLst>
              <a:gd name="connsiteX0" fmla="*/ 0 w 5828128"/>
              <a:gd name="connsiteY0" fmla="*/ 0 h 10288404"/>
              <a:gd name="connsiteX1" fmla="*/ 2866827 w 5828128"/>
              <a:gd name="connsiteY1" fmla="*/ 0 h 10288404"/>
              <a:gd name="connsiteX2" fmla="*/ 5828128 w 5828128"/>
              <a:gd name="connsiteY2" fmla="*/ 5144203 h 10288404"/>
              <a:gd name="connsiteX3" fmla="*/ 2866827 w 5828128"/>
              <a:gd name="connsiteY3" fmla="*/ 10288404 h 10288404"/>
              <a:gd name="connsiteX4" fmla="*/ 0 w 5828128"/>
              <a:gd name="connsiteY4" fmla="*/ 10288404 h 1028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128" h="10288404">
                <a:moveTo>
                  <a:pt x="0" y="0"/>
                </a:moveTo>
                <a:lnTo>
                  <a:pt x="2866827" y="0"/>
                </a:lnTo>
                <a:lnTo>
                  <a:pt x="5828128" y="5144203"/>
                </a:lnTo>
                <a:lnTo>
                  <a:pt x="2866827" y="10288404"/>
                </a:lnTo>
                <a:lnTo>
                  <a:pt x="0" y="10288404"/>
                </a:lnTo>
                <a:close/>
              </a:path>
            </a:pathLst>
          </a:custGeom>
          <a:blipFill>
            <a:blip r:embed="rId3"/>
            <a:srcRect/>
            <a:stretch>
              <a:fillRect l="-196118" r="-18272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3BD3623-757A-D249-8773-D47D00821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900" y="3886200"/>
            <a:ext cx="3333669" cy="19416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FEA65-2F36-482A-1A9F-5045A1C84D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13613" y="5486400"/>
            <a:ext cx="9145587" cy="3771900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 baseline="0">
                <a:latin typeface="Termina Medium" panose="00000600000000000000" pitchFamily="50" charset="0"/>
              </a:defRPr>
            </a:lvl1pPr>
            <a:lvl2pPr marL="548640" indent="-27432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 b="0"/>
            </a:lvl2pPr>
            <a:lvl3pPr marL="914400" indent="-18288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969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517C-32C2-4A90-A4C2-A25258A4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142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3763-680A-ABF0-6502-73A634A0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3AE55-FC15-73E4-1F0B-F4B8D424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3BD153-64FA-C5CF-F77B-FE1332880A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3314700"/>
            <a:ext cx="16459200" cy="5943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 b="0"/>
            </a:lvl2pPr>
            <a:lvl3pPr marL="13716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latin typeface="Roboto Condensed" panose="02000000000000000000" pitchFamily="2" charset="0"/>
                <a:ea typeface="Roboto Condensed" panose="02000000000000000000" pitchFamily="2" charset="0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372F2B-DCA0-92BD-0B79-E793063521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400" y="2286000"/>
            <a:ext cx="16459200" cy="571500"/>
          </a:xfrm>
          <a:prstGeom prst="rect">
            <a:avLst/>
          </a:prstGeom>
        </p:spPr>
        <p:txBody>
          <a:bodyPr anchor="t" anchorCtr="0"/>
          <a:lstStyle>
            <a:lvl1pPr>
              <a:defRPr cap="none" baseline="0">
                <a:solidFill>
                  <a:schemeClr val="accent2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76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n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AB93D1-FFAB-27E8-A799-169B80A983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B2E6DC-80B0-71F9-ACFD-8AF7B6484F4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85EED-4056-8380-0A16-EE6F00ECC82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14400" y="3771901"/>
            <a:ext cx="7767638" cy="548639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32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 b="0"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Termina" panose="00000500000000000000" pitchFamily="50" charset="0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92ACA-FB94-A4D4-2328-338C5C5B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142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F316A-0970-42AF-A889-39EF17B597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4400" y="2286000"/>
            <a:ext cx="7789863" cy="10287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90000"/>
              </a:lnSpc>
              <a:defRPr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F2378F8-6BE1-05F4-8804-29552CC774D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9605962" y="3771901"/>
            <a:ext cx="7767638" cy="548639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32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800" b="0"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400">
                <a:latin typeface="+mn-lt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Termina" panose="00000500000000000000" pitchFamily="50" charset="0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B2134B9-21FD-B438-1690-AFA154985B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583737" y="2286000"/>
            <a:ext cx="7789863" cy="10287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90000"/>
              </a:lnSpc>
              <a:defRPr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15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n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6AB93D1-FFAB-27E8-A799-169B80A983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7B2E6DC-80B0-71F9-ACFD-8AF7B6484F4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85EED-4056-8380-0A16-EE6F00ECC824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914400" y="3312160"/>
            <a:ext cx="5067715" cy="59435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Termina" panose="00000500000000000000" pitchFamily="50" charset="0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92ACA-FB94-A4D4-2328-338C5C5B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1429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DF316A-0970-42AF-A889-39EF17B597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4400" y="2286000"/>
            <a:ext cx="5082215" cy="685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DC200D3-9AEE-DB0B-33D2-8FCAE50C34E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10143" y="2286000"/>
            <a:ext cx="5082215" cy="685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21946-71B3-A9B2-DF9D-0F72CA93E9A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2305886" y="2286000"/>
            <a:ext cx="5082215" cy="6858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400" cap="all" baseline="0">
                <a:solidFill>
                  <a:schemeClr val="accent4"/>
                </a:solidFill>
                <a:latin typeface="Termina Medium" panose="00000600000000000000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75C5752-AA24-B292-C685-83BA85C34CB8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617393" y="3312160"/>
            <a:ext cx="5067715" cy="59435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Termina" panose="00000500000000000000" pitchFamily="50" charset="0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5D7A986-4259-F80A-34BA-AAA0A58E991D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12320386" y="3312160"/>
            <a:ext cx="5067715" cy="594359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 cap="none" baseline="0">
                <a:latin typeface="+mn-lt"/>
              </a:defRPr>
            </a:lvl1pPr>
            <a:lvl2pPr marL="9144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>
                <a:latin typeface="+mn-lt"/>
              </a:defRPr>
            </a:lvl2pPr>
            <a:lvl3pPr marL="1371600" indent="-457200">
              <a:lnSpc>
                <a:spcPct val="120000"/>
              </a:lnSpc>
              <a:spcBef>
                <a:spcPts val="0"/>
              </a:spcBef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600">
                <a:latin typeface="+mn-lt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Termina" panose="00000500000000000000" pitchFamily="50" charset="0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22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0B4067-4ADC-D41B-6C9D-7AFC50B28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87100" y="9715500"/>
            <a:ext cx="5829300" cy="3006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© Copyright Coyote Logistics  |  Proprietary and 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371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314699"/>
            <a:ext cx="16459200" cy="594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DD4583-BDA7-EC07-8C06-83663E72E854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17368" y="9761123"/>
            <a:ext cx="1140031" cy="20939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C973CA-3447-26B8-4E2F-D45CBA2FC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2878" y="9715500"/>
            <a:ext cx="1371600" cy="3006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F9FDB-4FDD-35DD-1912-DE38DDB66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73600" y="9715500"/>
            <a:ext cx="571500" cy="30064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E30271F-6A62-472B-9758-221524450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6" r:id="rId2"/>
    <p:sldLayoutId id="2147483664" r:id="rId3"/>
    <p:sldLayoutId id="2147483700" r:id="rId4"/>
    <p:sldLayoutId id="2147483698" r:id="rId5"/>
    <p:sldLayoutId id="2147483701" r:id="rId6"/>
    <p:sldLayoutId id="2147483697" r:id="rId7"/>
    <p:sldLayoutId id="2147483693" r:id="rId8"/>
    <p:sldLayoutId id="2147483702" r:id="rId9"/>
    <p:sldLayoutId id="2147483678" r:id="rId10"/>
    <p:sldLayoutId id="2147483679" r:id="rId11"/>
    <p:sldLayoutId id="2147483695" r:id="rId12"/>
    <p:sldLayoutId id="2147483677" r:id="rId13"/>
    <p:sldLayoutId id="2147483683" r:id="rId14"/>
    <p:sldLayoutId id="2147483684" r:id="rId15"/>
    <p:sldLayoutId id="2147483680" r:id="rId16"/>
    <p:sldLayoutId id="2147483682" r:id="rId17"/>
    <p:sldLayoutId id="2147483686" r:id="rId18"/>
    <p:sldLayoutId id="2147483694" r:id="rId19"/>
    <p:sldLayoutId id="2147483687" r:id="rId20"/>
    <p:sldLayoutId id="2147483703" r:id="rId21"/>
    <p:sldLayoutId id="2147483685" r:id="rId22"/>
    <p:sldLayoutId id="2147483696" r:id="rId23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120000"/>
        </a:lnSpc>
        <a:spcBef>
          <a:spcPts val="0"/>
        </a:spcBef>
        <a:buFontTx/>
        <a:buNone/>
        <a:defRPr sz="32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3716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Roboto Condensed" panose="02000000000000000000" pitchFamily="2" charset="0"/>
          <a:cs typeface="+mn-cs"/>
        </a:defRPr>
      </a:lvl2pPr>
      <a:lvl3pPr marL="1371600" indent="-457200" algn="l" defTabSz="13716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13716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Tx/>
        <a:buNone/>
        <a:defRPr sz="1600" b="0" kern="1200" cap="all" baseline="0">
          <a:solidFill>
            <a:schemeClr val="tx1"/>
          </a:solidFill>
          <a:latin typeface="Termina" panose="00000500000000000000" pitchFamily="50" charset="0"/>
          <a:ea typeface="+mn-ea"/>
          <a:cs typeface="+mn-cs"/>
        </a:defRPr>
      </a:lvl4pPr>
      <a:lvl5pPr marL="1645920" indent="-228600" algn="l" defTabSz="13716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>
            <a:lumMod val="40000"/>
            <a:lumOff val="60000"/>
          </a:schemeClr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pos="10944" userDrawn="1">
          <p15:clr>
            <a:srgbClr val="F26B43"/>
          </p15:clr>
        </p15:guide>
        <p15:guide id="4" pos="57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5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5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31.xml"/><Relationship Id="rId1" Type="http://schemas.openxmlformats.org/officeDocument/2006/relationships/customXml" Target="../../customXml/item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0.jpeg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18.xml"/><Relationship Id="rId6" Type="http://schemas.openxmlformats.org/officeDocument/2006/relationships/tags" Target="../tags/tag7.xml"/><Relationship Id="rId11" Type="http://schemas.openxmlformats.org/officeDocument/2006/relationships/image" Target="../media/image19.jpeg"/><Relationship Id="rId5" Type="http://schemas.openxmlformats.org/officeDocument/2006/relationships/tags" Target="../tags/tag6.xm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10.xml"/><Relationship Id="rId21" Type="http://schemas.openxmlformats.org/officeDocument/2006/relationships/image" Target="../media/image33.svg"/><Relationship Id="rId7" Type="http://schemas.openxmlformats.org/officeDocument/2006/relationships/tags" Target="../tags/tag14.xml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customXml" Target="../../customXml/item4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customXml" Target="../../customXml/item26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3.xml"/><Relationship Id="rId24" Type="http://schemas.openxmlformats.org/officeDocument/2006/relationships/image" Target="../media/image36.png"/><Relationship Id="rId5" Type="http://schemas.openxmlformats.org/officeDocument/2006/relationships/tags" Target="../tags/tag12.xml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tags" Target="../tags/tag17.xml"/><Relationship Id="rId19" Type="http://schemas.openxmlformats.org/officeDocument/2006/relationships/image" Target="../media/image31.sv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4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18.xml"/><Relationship Id="rId7" Type="http://schemas.openxmlformats.org/officeDocument/2006/relationships/image" Target="../media/image18.jpeg"/><Relationship Id="rId2" Type="http://schemas.openxmlformats.org/officeDocument/2006/relationships/customXml" Target="../../customXml/item50.xml"/><Relationship Id="rId1" Type="http://schemas.openxmlformats.org/officeDocument/2006/relationships/customXml" Target="../../customXml/item49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5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1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3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1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7.sv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46.png"/><Relationship Id="rId2" Type="http://schemas.openxmlformats.org/officeDocument/2006/relationships/customXml" Target="../../customXml/item24.xml"/><Relationship Id="rId1" Type="http://schemas.openxmlformats.org/officeDocument/2006/relationships/customXml" Target="../../customXml/item14.xml"/><Relationship Id="rId6" Type="http://schemas.openxmlformats.org/officeDocument/2006/relationships/tags" Target="../tags/tag24.xml"/><Relationship Id="rId11" Type="http://schemas.openxmlformats.org/officeDocument/2006/relationships/image" Target="../media/image45.svg"/><Relationship Id="rId5" Type="http://schemas.openxmlformats.org/officeDocument/2006/relationships/tags" Target="../tags/tag23.xml"/><Relationship Id="rId15" Type="http://schemas.openxmlformats.org/officeDocument/2006/relationships/image" Target="../media/image35.svg"/><Relationship Id="rId10" Type="http://schemas.openxmlformats.org/officeDocument/2006/relationships/image" Target="../media/image44.png"/><Relationship Id="rId4" Type="http://schemas.openxmlformats.org/officeDocument/2006/relationships/tags" Target="../tags/tag22.xml"/><Relationship Id="rId9" Type="http://schemas.openxmlformats.org/officeDocument/2006/relationships/image" Target="../media/image37.sv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15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2.svg"/><Relationship Id="rId21" Type="http://schemas.openxmlformats.org/officeDocument/2006/relationships/image" Target="../media/image66.svg"/><Relationship Id="rId42" Type="http://schemas.openxmlformats.org/officeDocument/2006/relationships/image" Target="../media/image87.png"/><Relationship Id="rId63" Type="http://schemas.openxmlformats.org/officeDocument/2006/relationships/image" Target="../media/image108.svg"/><Relationship Id="rId84" Type="http://schemas.openxmlformats.org/officeDocument/2006/relationships/image" Target="../media/image129.png"/><Relationship Id="rId138" Type="http://schemas.openxmlformats.org/officeDocument/2006/relationships/image" Target="../media/image183.png"/><Relationship Id="rId16" Type="http://schemas.openxmlformats.org/officeDocument/2006/relationships/image" Target="../media/image61.png"/><Relationship Id="rId107" Type="http://schemas.openxmlformats.org/officeDocument/2006/relationships/image" Target="../media/image152.svg"/><Relationship Id="rId11" Type="http://schemas.openxmlformats.org/officeDocument/2006/relationships/image" Target="../media/image56.svg"/><Relationship Id="rId32" Type="http://schemas.openxmlformats.org/officeDocument/2006/relationships/image" Target="../media/image77.png"/><Relationship Id="rId37" Type="http://schemas.openxmlformats.org/officeDocument/2006/relationships/image" Target="../media/image82.svg"/><Relationship Id="rId53" Type="http://schemas.openxmlformats.org/officeDocument/2006/relationships/image" Target="../media/image98.svg"/><Relationship Id="rId58" Type="http://schemas.openxmlformats.org/officeDocument/2006/relationships/image" Target="../media/image103.png"/><Relationship Id="rId74" Type="http://schemas.openxmlformats.org/officeDocument/2006/relationships/image" Target="../media/image119.png"/><Relationship Id="rId79" Type="http://schemas.openxmlformats.org/officeDocument/2006/relationships/image" Target="../media/image124.svg"/><Relationship Id="rId102" Type="http://schemas.openxmlformats.org/officeDocument/2006/relationships/image" Target="../media/image147.png"/><Relationship Id="rId123" Type="http://schemas.openxmlformats.org/officeDocument/2006/relationships/image" Target="../media/image168.svg"/><Relationship Id="rId128" Type="http://schemas.openxmlformats.org/officeDocument/2006/relationships/image" Target="../media/image173.png"/><Relationship Id="rId5" Type="http://schemas.openxmlformats.org/officeDocument/2006/relationships/image" Target="../media/image50.svg"/><Relationship Id="rId90" Type="http://schemas.openxmlformats.org/officeDocument/2006/relationships/image" Target="../media/image135.png"/><Relationship Id="rId95" Type="http://schemas.openxmlformats.org/officeDocument/2006/relationships/image" Target="../media/image140.sv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43" Type="http://schemas.openxmlformats.org/officeDocument/2006/relationships/image" Target="../media/image88.svg"/><Relationship Id="rId48" Type="http://schemas.openxmlformats.org/officeDocument/2006/relationships/image" Target="../media/image93.png"/><Relationship Id="rId64" Type="http://schemas.openxmlformats.org/officeDocument/2006/relationships/image" Target="../media/image109.png"/><Relationship Id="rId69" Type="http://schemas.openxmlformats.org/officeDocument/2006/relationships/image" Target="../media/image114.svg"/><Relationship Id="rId113" Type="http://schemas.openxmlformats.org/officeDocument/2006/relationships/image" Target="../media/image158.svg"/><Relationship Id="rId118" Type="http://schemas.openxmlformats.org/officeDocument/2006/relationships/image" Target="../media/image163.png"/><Relationship Id="rId134" Type="http://schemas.openxmlformats.org/officeDocument/2006/relationships/image" Target="../media/image179.png"/><Relationship Id="rId139" Type="http://schemas.openxmlformats.org/officeDocument/2006/relationships/image" Target="../media/image184.svg"/><Relationship Id="rId80" Type="http://schemas.openxmlformats.org/officeDocument/2006/relationships/image" Target="../media/image125.png"/><Relationship Id="rId85" Type="http://schemas.openxmlformats.org/officeDocument/2006/relationships/image" Target="../media/image130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33" Type="http://schemas.openxmlformats.org/officeDocument/2006/relationships/image" Target="../media/image78.svg"/><Relationship Id="rId38" Type="http://schemas.openxmlformats.org/officeDocument/2006/relationships/image" Target="../media/image83.png"/><Relationship Id="rId59" Type="http://schemas.openxmlformats.org/officeDocument/2006/relationships/image" Target="../media/image104.svg"/><Relationship Id="rId103" Type="http://schemas.openxmlformats.org/officeDocument/2006/relationships/image" Target="../media/image148.svg"/><Relationship Id="rId108" Type="http://schemas.openxmlformats.org/officeDocument/2006/relationships/image" Target="../media/image153.png"/><Relationship Id="rId124" Type="http://schemas.openxmlformats.org/officeDocument/2006/relationships/image" Target="../media/image169.png"/><Relationship Id="rId129" Type="http://schemas.openxmlformats.org/officeDocument/2006/relationships/image" Target="../media/image174.svg"/><Relationship Id="rId54" Type="http://schemas.openxmlformats.org/officeDocument/2006/relationships/image" Target="../media/image99.png"/><Relationship Id="rId70" Type="http://schemas.openxmlformats.org/officeDocument/2006/relationships/image" Target="../media/image115.png"/><Relationship Id="rId75" Type="http://schemas.openxmlformats.org/officeDocument/2006/relationships/image" Target="../media/image120.svg"/><Relationship Id="rId91" Type="http://schemas.openxmlformats.org/officeDocument/2006/relationships/image" Target="../media/image136.svg"/><Relationship Id="rId96" Type="http://schemas.openxmlformats.org/officeDocument/2006/relationships/image" Target="../media/image141.png"/><Relationship Id="rId140" Type="http://schemas.openxmlformats.org/officeDocument/2006/relationships/hyperlink" Target="https://brand.coyote.com/" TargetMode="External"/><Relationship Id="rId1" Type="http://schemas.openxmlformats.org/officeDocument/2006/relationships/customXml" Target="../../customXml/item27.xml"/><Relationship Id="rId6" Type="http://schemas.openxmlformats.org/officeDocument/2006/relationships/image" Target="../media/image51.pn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49" Type="http://schemas.openxmlformats.org/officeDocument/2006/relationships/image" Target="../media/image94.svg"/><Relationship Id="rId114" Type="http://schemas.openxmlformats.org/officeDocument/2006/relationships/image" Target="../media/image159.png"/><Relationship Id="rId119" Type="http://schemas.openxmlformats.org/officeDocument/2006/relationships/image" Target="../media/image164.svg"/><Relationship Id="rId44" Type="http://schemas.openxmlformats.org/officeDocument/2006/relationships/image" Target="../media/image89.png"/><Relationship Id="rId60" Type="http://schemas.openxmlformats.org/officeDocument/2006/relationships/image" Target="../media/image105.png"/><Relationship Id="rId65" Type="http://schemas.openxmlformats.org/officeDocument/2006/relationships/image" Target="../media/image110.svg"/><Relationship Id="rId81" Type="http://schemas.openxmlformats.org/officeDocument/2006/relationships/image" Target="../media/image126.svg"/><Relationship Id="rId86" Type="http://schemas.openxmlformats.org/officeDocument/2006/relationships/image" Target="../media/image131.png"/><Relationship Id="rId130" Type="http://schemas.openxmlformats.org/officeDocument/2006/relationships/image" Target="../media/image175.png"/><Relationship Id="rId135" Type="http://schemas.openxmlformats.org/officeDocument/2006/relationships/image" Target="../media/image180.sv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9" Type="http://schemas.openxmlformats.org/officeDocument/2006/relationships/image" Target="../media/image84.svg"/><Relationship Id="rId109" Type="http://schemas.openxmlformats.org/officeDocument/2006/relationships/image" Target="../media/image154.svg"/><Relationship Id="rId34" Type="http://schemas.openxmlformats.org/officeDocument/2006/relationships/image" Target="../media/image79.png"/><Relationship Id="rId50" Type="http://schemas.openxmlformats.org/officeDocument/2006/relationships/image" Target="../media/image95.png"/><Relationship Id="rId55" Type="http://schemas.openxmlformats.org/officeDocument/2006/relationships/image" Target="../media/image100.svg"/><Relationship Id="rId76" Type="http://schemas.openxmlformats.org/officeDocument/2006/relationships/image" Target="../media/image121.png"/><Relationship Id="rId97" Type="http://schemas.openxmlformats.org/officeDocument/2006/relationships/image" Target="../media/image142.svg"/><Relationship Id="rId104" Type="http://schemas.openxmlformats.org/officeDocument/2006/relationships/image" Target="../media/image149.png"/><Relationship Id="rId120" Type="http://schemas.openxmlformats.org/officeDocument/2006/relationships/image" Target="../media/image165.png"/><Relationship Id="rId125" Type="http://schemas.openxmlformats.org/officeDocument/2006/relationships/image" Target="../media/image170.svg"/><Relationship Id="rId7" Type="http://schemas.openxmlformats.org/officeDocument/2006/relationships/image" Target="../media/image52.svg"/><Relationship Id="rId71" Type="http://schemas.openxmlformats.org/officeDocument/2006/relationships/image" Target="../media/image116.svg"/><Relationship Id="rId92" Type="http://schemas.openxmlformats.org/officeDocument/2006/relationships/image" Target="../media/image137.png"/><Relationship Id="rId2" Type="http://schemas.openxmlformats.org/officeDocument/2006/relationships/customXml" Target="../../customXml/item6.xml"/><Relationship Id="rId29" Type="http://schemas.openxmlformats.org/officeDocument/2006/relationships/image" Target="../media/image74.svg"/><Relationship Id="rId24" Type="http://schemas.openxmlformats.org/officeDocument/2006/relationships/image" Target="../media/image69.png"/><Relationship Id="rId40" Type="http://schemas.openxmlformats.org/officeDocument/2006/relationships/image" Target="../media/image85.png"/><Relationship Id="rId45" Type="http://schemas.openxmlformats.org/officeDocument/2006/relationships/image" Target="../media/image90.svg"/><Relationship Id="rId66" Type="http://schemas.openxmlformats.org/officeDocument/2006/relationships/image" Target="../media/image111.png"/><Relationship Id="rId87" Type="http://schemas.openxmlformats.org/officeDocument/2006/relationships/image" Target="../media/image132.svg"/><Relationship Id="rId110" Type="http://schemas.openxmlformats.org/officeDocument/2006/relationships/image" Target="../media/image155.png"/><Relationship Id="rId115" Type="http://schemas.openxmlformats.org/officeDocument/2006/relationships/image" Target="../media/image160.svg"/><Relationship Id="rId131" Type="http://schemas.openxmlformats.org/officeDocument/2006/relationships/image" Target="../media/image176.svg"/><Relationship Id="rId136" Type="http://schemas.openxmlformats.org/officeDocument/2006/relationships/image" Target="../media/image181.png"/><Relationship Id="rId61" Type="http://schemas.openxmlformats.org/officeDocument/2006/relationships/image" Target="../media/image106.svg"/><Relationship Id="rId82" Type="http://schemas.openxmlformats.org/officeDocument/2006/relationships/image" Target="../media/image127.png"/><Relationship Id="rId19" Type="http://schemas.openxmlformats.org/officeDocument/2006/relationships/image" Target="../media/image64.svg"/><Relationship Id="rId14" Type="http://schemas.openxmlformats.org/officeDocument/2006/relationships/image" Target="../media/image59.png"/><Relationship Id="rId30" Type="http://schemas.openxmlformats.org/officeDocument/2006/relationships/image" Target="../media/image75.png"/><Relationship Id="rId35" Type="http://schemas.openxmlformats.org/officeDocument/2006/relationships/image" Target="../media/image80.svg"/><Relationship Id="rId56" Type="http://schemas.openxmlformats.org/officeDocument/2006/relationships/image" Target="../media/image101.png"/><Relationship Id="rId77" Type="http://schemas.openxmlformats.org/officeDocument/2006/relationships/image" Target="../media/image122.svg"/><Relationship Id="rId100" Type="http://schemas.openxmlformats.org/officeDocument/2006/relationships/image" Target="../media/image145.png"/><Relationship Id="rId105" Type="http://schemas.openxmlformats.org/officeDocument/2006/relationships/image" Target="../media/image150.svg"/><Relationship Id="rId126" Type="http://schemas.openxmlformats.org/officeDocument/2006/relationships/image" Target="../media/image171.png"/><Relationship Id="rId8" Type="http://schemas.openxmlformats.org/officeDocument/2006/relationships/image" Target="../media/image53.png"/><Relationship Id="rId51" Type="http://schemas.openxmlformats.org/officeDocument/2006/relationships/image" Target="../media/image96.svg"/><Relationship Id="rId72" Type="http://schemas.openxmlformats.org/officeDocument/2006/relationships/image" Target="../media/image117.png"/><Relationship Id="rId93" Type="http://schemas.openxmlformats.org/officeDocument/2006/relationships/image" Target="../media/image138.svg"/><Relationship Id="rId98" Type="http://schemas.openxmlformats.org/officeDocument/2006/relationships/image" Target="../media/image143.png"/><Relationship Id="rId121" Type="http://schemas.openxmlformats.org/officeDocument/2006/relationships/image" Target="../media/image166.svg"/><Relationship Id="rId3" Type="http://schemas.openxmlformats.org/officeDocument/2006/relationships/slideLayout" Target="../slideLayouts/slideLayout7.xml"/><Relationship Id="rId25" Type="http://schemas.openxmlformats.org/officeDocument/2006/relationships/image" Target="../media/image70.svg"/><Relationship Id="rId46" Type="http://schemas.openxmlformats.org/officeDocument/2006/relationships/image" Target="../media/image91.png"/><Relationship Id="rId67" Type="http://schemas.openxmlformats.org/officeDocument/2006/relationships/image" Target="../media/image112.svg"/><Relationship Id="rId116" Type="http://schemas.openxmlformats.org/officeDocument/2006/relationships/image" Target="../media/image161.png"/><Relationship Id="rId137" Type="http://schemas.openxmlformats.org/officeDocument/2006/relationships/image" Target="../media/image182.svg"/><Relationship Id="rId20" Type="http://schemas.openxmlformats.org/officeDocument/2006/relationships/image" Target="../media/image65.png"/><Relationship Id="rId41" Type="http://schemas.openxmlformats.org/officeDocument/2006/relationships/image" Target="../media/image86.svg"/><Relationship Id="rId62" Type="http://schemas.openxmlformats.org/officeDocument/2006/relationships/image" Target="../media/image107.png"/><Relationship Id="rId83" Type="http://schemas.openxmlformats.org/officeDocument/2006/relationships/image" Target="../media/image128.svg"/><Relationship Id="rId88" Type="http://schemas.openxmlformats.org/officeDocument/2006/relationships/image" Target="../media/image133.png"/><Relationship Id="rId111" Type="http://schemas.openxmlformats.org/officeDocument/2006/relationships/image" Target="../media/image156.svg"/><Relationship Id="rId132" Type="http://schemas.openxmlformats.org/officeDocument/2006/relationships/image" Target="../media/image177.png"/><Relationship Id="rId15" Type="http://schemas.openxmlformats.org/officeDocument/2006/relationships/image" Target="../media/image60.svg"/><Relationship Id="rId36" Type="http://schemas.openxmlformats.org/officeDocument/2006/relationships/image" Target="../media/image81.png"/><Relationship Id="rId57" Type="http://schemas.openxmlformats.org/officeDocument/2006/relationships/image" Target="../media/image102.svg"/><Relationship Id="rId106" Type="http://schemas.openxmlformats.org/officeDocument/2006/relationships/image" Target="../media/image151.png"/><Relationship Id="rId127" Type="http://schemas.openxmlformats.org/officeDocument/2006/relationships/image" Target="../media/image172.svg"/><Relationship Id="rId10" Type="http://schemas.openxmlformats.org/officeDocument/2006/relationships/image" Target="../media/image55.png"/><Relationship Id="rId31" Type="http://schemas.openxmlformats.org/officeDocument/2006/relationships/image" Target="../media/image76.svg"/><Relationship Id="rId52" Type="http://schemas.openxmlformats.org/officeDocument/2006/relationships/image" Target="../media/image97.png"/><Relationship Id="rId73" Type="http://schemas.openxmlformats.org/officeDocument/2006/relationships/image" Target="../media/image118.svg"/><Relationship Id="rId78" Type="http://schemas.openxmlformats.org/officeDocument/2006/relationships/image" Target="../media/image123.png"/><Relationship Id="rId94" Type="http://schemas.openxmlformats.org/officeDocument/2006/relationships/image" Target="../media/image139.png"/><Relationship Id="rId99" Type="http://schemas.openxmlformats.org/officeDocument/2006/relationships/image" Target="../media/image144.svg"/><Relationship Id="rId101" Type="http://schemas.openxmlformats.org/officeDocument/2006/relationships/image" Target="../media/image146.svg"/><Relationship Id="rId122" Type="http://schemas.openxmlformats.org/officeDocument/2006/relationships/image" Target="../media/image167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26" Type="http://schemas.openxmlformats.org/officeDocument/2006/relationships/image" Target="../media/image71.png"/><Relationship Id="rId47" Type="http://schemas.openxmlformats.org/officeDocument/2006/relationships/image" Target="../media/image92.svg"/><Relationship Id="rId68" Type="http://schemas.openxmlformats.org/officeDocument/2006/relationships/image" Target="../media/image113.png"/><Relationship Id="rId89" Type="http://schemas.openxmlformats.org/officeDocument/2006/relationships/image" Target="../media/image134.svg"/><Relationship Id="rId112" Type="http://schemas.openxmlformats.org/officeDocument/2006/relationships/image" Target="../media/image157.png"/><Relationship Id="rId133" Type="http://schemas.openxmlformats.org/officeDocument/2006/relationships/image" Target="../media/image17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28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7.xml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BF32628-2A01-1DF1-0DAB-D04B0F15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>
                <a:latin typeface="Termina" panose="00000500000000000000" pitchFamily="50" charset="0"/>
              </a:rPr>
              <a:t>(With Picture)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115424-6EE3-DE56-86CA-7997CFC0E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summary or description here.</a:t>
            </a: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6970925E-5775-C8FA-8B6F-99E1E6629810}"/>
              </a:ext>
            </a:extLst>
          </p:cNvPr>
          <p:cNvPicPr>
            <a:picLocks noGrp="1" noChangeAspect="1"/>
          </p:cNvPicPr>
          <p:nvPr>
            <p:ph type="pic" sz="quarter" idx="15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r="22205"/>
          <a:stretch/>
        </p:blipFill>
        <p:spPr/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62B1DD-1EFC-88E2-9FF2-9FFCB915008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5999" y="8544509"/>
            <a:ext cx="3657599" cy="713792"/>
          </a:xfrm>
        </p:spPr>
        <p:txBody>
          <a:bodyPr/>
          <a:lstStyle/>
          <a:p>
            <a:r>
              <a:rPr lang="en-US" dirty="0"/>
              <a:t>© Copyright Coyote Logistics</a:t>
            </a:r>
            <a:br>
              <a:rPr lang="en-US" dirty="0"/>
            </a:br>
            <a:r>
              <a:rPr lang="en-US" dirty="0"/>
              <a:t>PROPRIETARY AND CONFIDENTIAL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510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E360FBC-94CD-CEF9-06F2-BE6847B5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Four Unit </a:t>
            </a:r>
            <a:r>
              <a:rPr lang="en-US" dirty="0"/>
              <a:t>Layout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7D6782-D65C-C785-8428-8F30F3460C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718B8-3E23-D75E-57CB-B9B336F7BA3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B895E-1BAA-EAED-F575-B0A65BB933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ADD703-65AE-4B38-6034-EA154F6125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topic one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CB9BB1-C378-294E-1DDE-4A6DEDDE3F9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7019A66-1308-6B59-2904-A7EF80FD365B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9C203BF-5631-4CEC-26CC-7CE2C2DCAA7E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337BC0E-0E8D-9680-B16C-B869494FE76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Add topic two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5777F62-E686-7C59-82B8-76C9677730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topic three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CBEF4F-4306-346F-700E-081056CE8A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Add topic four here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765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B2A5596A-DC71-FCF9-9712-E2F0DFB11AE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7FB0BC7-59AF-44CB-DD92-CFF810A9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028701"/>
            <a:ext cx="6400395" cy="365759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Four Unit</a:t>
            </a:r>
            <a:r>
              <a:rPr lang="en-US" dirty="0"/>
              <a:t> Layout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F8D642A-F413-D745-0B62-717109486C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5600700"/>
            <a:ext cx="6400800" cy="365759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Add slide summary, topic, or subtitle here</a:t>
            </a:r>
          </a:p>
          <a:p>
            <a:pPr lvl="1"/>
            <a:r>
              <a:rPr lang="en-US" dirty="0"/>
              <a:t>Add additional text here</a:t>
            </a:r>
          </a:p>
          <a:p>
            <a:pPr lvl="2"/>
            <a:r>
              <a:rPr lang="en-US" dirty="0"/>
              <a:t>Bullet Point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F0D6A-BE28-18DB-1620-C72FA5A0D5BB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20B1-BCA2-C1AB-2F10-CAA137D83098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B8A22E2-3374-50C7-46F7-3B0F0336F6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Add topic one here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92E85636-F917-224C-DA43-C32C8307EB7E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2C90A43-84E5-8B8E-1B94-9505A074E4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Add topic two here</a:t>
            </a:r>
          </a:p>
        </p:txBody>
      </p: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30421DD1-8BE8-CA45-4F66-EA32395D590A}"/>
              </a:ext>
            </a:extLst>
          </p:cNvPr>
          <p:cNvSpPr>
            <a:spLocks noGrp="1"/>
          </p:cNvSpPr>
          <p:nvPr>
            <p:ph sz="quarter" idx="35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FBEA2AE2-F797-9E75-FDC2-C5A9748E97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Add topic four here</a:t>
            </a: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1C7D4A6C-29D5-9ED0-9E42-1D99D32BD24D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81E59CC-E8D7-BBBD-6BA3-3DBDCFB158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Add topic three here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56942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50EB5CC-EE56-4600-5234-C904DC7C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Six Unit </a:t>
            </a:r>
            <a:r>
              <a:rPr lang="en-US" dirty="0"/>
              <a:t>Layout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E00E25-C0C9-F9BC-DD64-A1BD3085120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93961-2CF0-44E4-CFAA-9FF45F29036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7" name="Picture Placeholder 60">
            <a:extLst>
              <a:ext uri="{FF2B5EF4-FFF2-40B4-BE49-F238E27FC236}">
                <a16:creationId xmlns:a16="http://schemas.microsoft.com/office/drawing/2014/main" id="{03C5D22F-E119-8F18-732B-F760F0EFBC09}"/>
              </a:ext>
            </a:extLst>
          </p:cNvPr>
          <p:cNvPicPr>
            <a:picLocks noGrp="1" noChangeAspect="1"/>
          </p:cNvPicPr>
          <p:nvPr>
            <p:ph type="pic" sz="quarter" idx="28"/>
            <p:custDataLst>
              <p:tags r:id="rId3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2" b="2534"/>
          <a:stretch/>
        </p:blipFill>
        <p:spPr>
          <a:xfrm>
            <a:off x="914400" y="4652964"/>
            <a:ext cx="3871913" cy="2160587"/>
          </a:xfrm>
        </p:spPr>
      </p:pic>
      <p:pic>
        <p:nvPicPr>
          <p:cNvPr id="60" name="Picture Placeholder 52">
            <a:extLst>
              <a:ext uri="{FF2B5EF4-FFF2-40B4-BE49-F238E27FC236}">
                <a16:creationId xmlns:a16="http://schemas.microsoft.com/office/drawing/2014/main" id="{1D4C4D9B-F303-FE73-C43A-E5CF30F52ACD}"/>
              </a:ext>
            </a:extLst>
          </p:cNvPr>
          <p:cNvPicPr>
            <a:picLocks noGrp="1" noChangeAspect="1"/>
          </p:cNvPicPr>
          <p:nvPr>
            <p:ph type="pic" sz="quarter" idx="29"/>
            <p:custDataLst>
              <p:tags r:id="rId4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" b="14395"/>
          <a:stretch/>
        </p:blipFill>
        <p:spPr>
          <a:xfrm>
            <a:off x="913828" y="2198688"/>
            <a:ext cx="3871913" cy="216058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791E71-A050-903F-277B-4368AB9681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pic>
        <p:nvPicPr>
          <p:cNvPr id="73" name="Picture Placeholder 67">
            <a:extLst>
              <a:ext uri="{FF2B5EF4-FFF2-40B4-BE49-F238E27FC236}">
                <a16:creationId xmlns:a16="http://schemas.microsoft.com/office/drawing/2014/main" id="{962E410C-82D8-7B85-2CA5-F2531DCC1578}"/>
              </a:ext>
            </a:extLst>
          </p:cNvPr>
          <p:cNvPicPr>
            <a:picLocks noGrp="1" noChangeAspect="1"/>
          </p:cNvPicPr>
          <p:nvPr>
            <p:ph type="pic" sz="quarter" idx="32"/>
            <p:custDataLst>
              <p:tags r:id="rId5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 b="8214"/>
          <a:stretch/>
        </p:blipFill>
        <p:spPr>
          <a:xfrm>
            <a:off x="912362" y="7093905"/>
            <a:ext cx="3871912" cy="2160587"/>
          </a:xfrm>
        </p:spPr>
      </p:pic>
      <p:pic>
        <p:nvPicPr>
          <p:cNvPr id="82" name="Picture Placeholder 78">
            <a:extLst>
              <a:ext uri="{FF2B5EF4-FFF2-40B4-BE49-F238E27FC236}">
                <a16:creationId xmlns:a16="http://schemas.microsoft.com/office/drawing/2014/main" id="{0223C9B3-505C-1D1A-D916-27D3F380D284}"/>
              </a:ext>
            </a:extLst>
          </p:cNvPr>
          <p:cNvPicPr>
            <a:picLocks noGrp="1" noChangeAspect="1"/>
          </p:cNvPicPr>
          <p:nvPr>
            <p:ph type="pic" sz="quarter" idx="34"/>
            <p:custDataLst>
              <p:tags r:id="rId6"/>
            </p:custDataLst>
          </p:nvPr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2" r="14112"/>
          <a:stretch/>
        </p:blipFill>
        <p:spPr>
          <a:xfrm>
            <a:off x="9302751" y="4652964"/>
            <a:ext cx="3871913" cy="2160587"/>
          </a:xfrm>
        </p:spPr>
      </p:pic>
      <p:pic>
        <p:nvPicPr>
          <p:cNvPr id="78" name="Picture Placeholder 74">
            <a:extLst>
              <a:ext uri="{FF2B5EF4-FFF2-40B4-BE49-F238E27FC236}">
                <a16:creationId xmlns:a16="http://schemas.microsoft.com/office/drawing/2014/main" id="{122D4ECB-97FC-8ECC-1EC0-B6F760339762}"/>
              </a:ext>
            </a:extLst>
          </p:cNvPr>
          <p:cNvPicPr>
            <a:picLocks noGrp="1" noChangeAspect="1"/>
          </p:cNvPicPr>
          <p:nvPr>
            <p:ph type="pic" sz="quarter" idx="35"/>
            <p:custDataLst>
              <p:tags r:id="rId7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 b="16109"/>
          <a:stretch/>
        </p:blipFill>
        <p:spPr>
          <a:xfrm>
            <a:off x="9302179" y="2198688"/>
            <a:ext cx="3871913" cy="2160587"/>
          </a:xfrm>
        </p:spPr>
      </p:pic>
      <p:pic>
        <p:nvPicPr>
          <p:cNvPr id="85" name="Picture Placeholder 82">
            <a:extLst>
              <a:ext uri="{FF2B5EF4-FFF2-40B4-BE49-F238E27FC236}">
                <a16:creationId xmlns:a16="http://schemas.microsoft.com/office/drawing/2014/main" id="{286F2258-8458-CCE9-ECE4-B8E7CC837DB2}"/>
              </a:ext>
            </a:extLst>
          </p:cNvPr>
          <p:cNvPicPr>
            <a:picLocks noGrp="1" noChangeAspect="1"/>
          </p:cNvPicPr>
          <p:nvPr>
            <p:ph type="pic" sz="quarter" idx="38"/>
            <p:custDataLst>
              <p:tags r:id="rId8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" b="399"/>
          <a:stretch/>
        </p:blipFill>
        <p:spPr>
          <a:xfrm>
            <a:off x="9300713" y="7093905"/>
            <a:ext cx="3871912" cy="2160587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0A44FC-26A1-6830-D7B5-9CA44D1A638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30C76D0-4419-D4D0-3533-5392C713F46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EF41A41-1647-715C-5B93-5654AC42A61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5D167F4-25FD-4709-D601-85EB4242885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7F4A2E0-203A-7C89-1BC7-EC6853EA04E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2"/>
            <a:r>
              <a:rPr lang="en-US" dirty="0"/>
              <a:t>Sub-Bullet Point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1944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DD1C9BD-5352-190A-1182-B184CEA5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</a:t>
            </a:r>
            <a:r>
              <a:rPr lang="en-US" dirty="0">
                <a:solidFill>
                  <a:schemeClr val="accent1"/>
                </a:solidFill>
              </a:rPr>
              <a:t>Eight Unit </a:t>
            </a:r>
            <a:r>
              <a:rPr lang="en-US" dirty="0"/>
              <a:t>Layout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52CAFD4-E91F-F178-D842-8DD8D1AE48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39FDC0D-3D97-251D-6F14-431FE79B331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E93532D-807A-C6DF-EFD5-519513A5646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58278EB-4444-CA41-5F4D-71FC253D1C42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pic>
        <p:nvPicPr>
          <p:cNvPr id="66" name="Picture Placeholder 22">
            <a:extLst>
              <a:ext uri="{FF2B5EF4-FFF2-40B4-BE49-F238E27FC236}">
                <a16:creationId xmlns:a16="http://schemas.microsoft.com/office/drawing/2014/main" id="{42D79600-70E4-326B-5CB0-9ED201C233E4}"/>
              </a:ext>
            </a:extLst>
          </p:cNvPr>
          <p:cNvPicPr>
            <a:picLocks noGrp="1" noChangeAspect="1"/>
          </p:cNvPicPr>
          <p:nvPr>
            <p:ph type="pic" sz="quarter" idx="21"/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4400" y="1920742"/>
            <a:ext cx="1166476" cy="1166476"/>
          </a:xfrm>
        </p:spPr>
      </p:pic>
      <p:pic>
        <p:nvPicPr>
          <p:cNvPr id="83" name="Picture Placeholder 75">
            <a:extLst>
              <a:ext uri="{FF2B5EF4-FFF2-40B4-BE49-F238E27FC236}">
                <a16:creationId xmlns:a16="http://schemas.microsoft.com/office/drawing/2014/main" id="{73567D33-7E03-C36B-B0A3-E66E9969FB19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287353" y="1920742"/>
            <a:ext cx="1166476" cy="1166476"/>
          </a:xfrm>
        </p:spPr>
      </p:pic>
      <p:pic>
        <p:nvPicPr>
          <p:cNvPr id="90" name="Picture Placeholder 83">
            <a:extLst>
              <a:ext uri="{FF2B5EF4-FFF2-40B4-BE49-F238E27FC236}">
                <a16:creationId xmlns:a16="http://schemas.microsoft.com/office/drawing/2014/main" id="{4EBF0AF4-06A7-93A4-6910-145C0FEAF5EE}"/>
              </a:ext>
            </a:extLst>
          </p:cNvPr>
          <p:cNvPicPr>
            <a:picLocks noGrp="1" noChangeAspect="1"/>
          </p:cNvPicPr>
          <p:nvPr>
            <p:ph type="pic" sz="quarter" idx="24"/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463924" y="1920742"/>
            <a:ext cx="1166476" cy="1166476"/>
          </a:xfr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C05337E-B92E-110B-F760-27B1464D9376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ACDCFE10-183C-7AFD-79DF-946F1B0AD3DF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84A36CB2-A1D7-36E6-8C71-49F53FD2297C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5D142F94-7E6F-BD55-0B17-23A77C1FC7FF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Add any content here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pic>
        <p:nvPicPr>
          <p:cNvPr id="96" name="Picture Placeholder 90">
            <a:extLst>
              <a:ext uri="{FF2B5EF4-FFF2-40B4-BE49-F238E27FC236}">
                <a16:creationId xmlns:a16="http://schemas.microsoft.com/office/drawing/2014/main" id="{5D6BC08A-237C-F97A-98EF-0E4BB22DC408}"/>
              </a:ext>
            </a:extLst>
          </p:cNvPr>
          <p:cNvPicPr>
            <a:picLocks noGrp="1" noChangeAspect="1"/>
          </p:cNvPicPr>
          <p:nvPr>
            <p:ph type="pic" sz="quarter" idx="29"/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14400" y="5785250"/>
            <a:ext cx="1166476" cy="1166476"/>
          </a:xfrm>
        </p:spPr>
      </p:pic>
      <p:pic>
        <p:nvPicPr>
          <p:cNvPr id="101" name="Picture Placeholder 96">
            <a:extLst>
              <a:ext uri="{FF2B5EF4-FFF2-40B4-BE49-F238E27FC236}">
                <a16:creationId xmlns:a16="http://schemas.microsoft.com/office/drawing/2014/main" id="{3ED6535C-7EF8-E55A-8176-810EA66B58E8}"/>
              </a:ext>
            </a:extLst>
          </p:cNvPr>
          <p:cNvPicPr>
            <a:picLocks noGrp="1" noChangeAspect="1"/>
          </p:cNvPicPr>
          <p:nvPr>
            <p:ph type="pic" sz="quarter" idx="30"/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110782" y="5785250"/>
            <a:ext cx="1166476" cy="1166476"/>
          </a:xfrm>
        </p:spPr>
      </p:pic>
      <p:pic>
        <p:nvPicPr>
          <p:cNvPr id="105" name="Picture Placeholder 101">
            <a:extLst>
              <a:ext uri="{FF2B5EF4-FFF2-40B4-BE49-F238E27FC236}">
                <a16:creationId xmlns:a16="http://schemas.microsoft.com/office/drawing/2014/main" id="{5DA2C17C-515D-EB5B-9F3E-2D67F908C153}"/>
              </a:ext>
            </a:extLst>
          </p:cNvPr>
          <p:cNvPicPr>
            <a:picLocks noGrp="1" noChangeAspect="1"/>
          </p:cNvPicPr>
          <p:nvPr>
            <p:ph type="pic" sz="quarter" idx="31"/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9287353" y="5785250"/>
            <a:ext cx="1166476" cy="1166476"/>
          </a:xfrm>
        </p:spPr>
      </p:pic>
      <p:pic>
        <p:nvPicPr>
          <p:cNvPr id="108" name="Picture Placeholder 105">
            <a:extLst>
              <a:ext uri="{FF2B5EF4-FFF2-40B4-BE49-F238E27FC236}">
                <a16:creationId xmlns:a16="http://schemas.microsoft.com/office/drawing/2014/main" id="{30880FD3-9C1C-0050-E3E7-5E519B255621}"/>
              </a:ext>
            </a:extLst>
          </p:cNvPr>
          <p:cNvPicPr>
            <a:picLocks noGrp="1" noChangeAspect="1"/>
          </p:cNvPicPr>
          <p:nvPr>
            <p:ph type="pic" sz="quarter" idx="32"/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3463924" y="5785250"/>
            <a:ext cx="1166476" cy="11664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6FE19-58E4-B9B8-52E9-8D9647DDE2D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EF441-FD86-8FCA-94D5-018FDEF3948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Placeholder 2">
            <a:extLst>
              <a:ext uri="{FF2B5EF4-FFF2-40B4-BE49-F238E27FC236}">
                <a16:creationId xmlns:a16="http://schemas.microsoft.com/office/drawing/2014/main" id="{682D7000-BBD7-8875-CFAB-53978FD016F2}"/>
              </a:ext>
            </a:extLst>
          </p:cNvPr>
          <p:cNvPicPr>
            <a:picLocks noGrp="1" noChangeAspect="1"/>
          </p:cNvPicPr>
          <p:nvPr>
            <p:ph type="pic" sz="quarter" idx="22"/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5110782" y="1920742"/>
            <a:ext cx="1166476" cy="1166476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6702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1EE054C-65C7-F182-A147-01A237D9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Two Unit Comparison </a:t>
            </a:r>
            <a:r>
              <a:rPr lang="en-US" dirty="0"/>
              <a:t>Layout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19AFF76-179B-B241-BFAC-9107438CA2C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DDA55EC-7E7C-678D-52DC-8FEB22B7715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2B0F240-20B2-A718-158C-D08CBE47C9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Add topic or sentence here</a:t>
            </a:r>
          </a:p>
          <a:p>
            <a:pPr lvl="1"/>
            <a:r>
              <a:rPr lang="en-US" dirty="0"/>
              <a:t>Add supporting text here</a:t>
            </a:r>
          </a:p>
          <a:p>
            <a:pPr lvl="2"/>
            <a:r>
              <a:rPr lang="en-US" dirty="0"/>
              <a:t>Bullet Point 1</a:t>
            </a:r>
          </a:p>
          <a:p>
            <a:pPr lvl="2"/>
            <a:r>
              <a:rPr lang="en-US" dirty="0"/>
              <a:t>Bullet Point 2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6A394B9-9822-F1C4-9F89-4359F9FF75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topic or sentence here</a:t>
            </a:r>
          </a:p>
          <a:p>
            <a:pPr lvl="1"/>
            <a:r>
              <a:rPr lang="en-US" dirty="0"/>
              <a:t>Add supporting text here</a:t>
            </a:r>
          </a:p>
          <a:p>
            <a:pPr lvl="2"/>
            <a:r>
              <a:rPr lang="en-US" dirty="0"/>
              <a:t>Bullet Point 1</a:t>
            </a:r>
          </a:p>
          <a:p>
            <a:pPr lvl="2"/>
            <a:r>
              <a:rPr lang="en-US" dirty="0"/>
              <a:t>Bullet Point 2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432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332CF6B-3ED7-E978-47D5-5A1F5ABD15E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1B1B6C-225D-9E4A-EE3B-119C8C49FD0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8F166E4-9863-5D39-E6A8-3287D720679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850DF39-2E5E-7D40-117A-150EF012011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D982D93-6014-011D-B03E-422D4385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Two Unit Hexagons </a:t>
            </a:r>
            <a:r>
              <a:rPr lang="en-US" dirty="0"/>
              <a:t>Layout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57A5F52-2E8D-6B26-EB24-D1EC7948AFB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summary or subtitle here</a:t>
            </a:r>
          </a:p>
          <a:p>
            <a:pPr lvl="1"/>
            <a:r>
              <a:rPr lang="en-US" dirty="0"/>
              <a:t>Add supporting text here</a:t>
            </a:r>
          </a:p>
          <a:p>
            <a:pPr lvl="2"/>
            <a:r>
              <a:rPr lang="en-US" dirty="0"/>
              <a:t>Bullet Point 1</a:t>
            </a:r>
          </a:p>
          <a:p>
            <a:pPr lvl="2"/>
            <a:r>
              <a:rPr lang="en-US" dirty="0"/>
              <a:t>Bullet Point 2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8993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22">
            <a:extLst>
              <a:ext uri="{FF2B5EF4-FFF2-40B4-BE49-F238E27FC236}">
                <a16:creationId xmlns:a16="http://schemas.microsoft.com/office/drawing/2014/main" id="{2064A390-B007-6820-00CC-17D06A74EDC6}"/>
              </a:ext>
            </a:extLst>
          </p:cNvPr>
          <p:cNvPicPr>
            <a:picLocks noGrp="1" noChangeAspect="1"/>
          </p:cNvPicPr>
          <p:nvPr>
            <p:ph type="pic" sz="quarter" idx="21"/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r="27913"/>
          <a:stretch/>
        </p:blipFill>
        <p:spPr>
          <a:xfrm>
            <a:off x="8547840" y="1031594"/>
            <a:ext cx="4774756" cy="4111905"/>
          </a:xfrm>
        </p:spPr>
      </p:pic>
      <p:pic>
        <p:nvPicPr>
          <p:cNvPr id="36" name="Picture Placeholder 33">
            <a:extLst>
              <a:ext uri="{FF2B5EF4-FFF2-40B4-BE49-F238E27FC236}">
                <a16:creationId xmlns:a16="http://schemas.microsoft.com/office/drawing/2014/main" id="{CBC25B81-C51A-B95D-6398-A43580E286E7}"/>
              </a:ext>
            </a:extLst>
          </p:cNvPr>
          <p:cNvPicPr>
            <a:picLocks noGrp="1" noChangeAspect="1"/>
          </p:cNvPicPr>
          <p:nvPr>
            <p:ph type="pic" sz="quarter" idx="22"/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/>
        </p:blipFill>
        <p:spPr>
          <a:xfrm>
            <a:off x="8547840" y="5143499"/>
            <a:ext cx="4775200" cy="4111625"/>
          </a:xfrm>
        </p:spPr>
      </p:pic>
      <p:pic>
        <p:nvPicPr>
          <p:cNvPr id="44" name="Picture Placeholder 30">
            <a:extLst>
              <a:ext uri="{FF2B5EF4-FFF2-40B4-BE49-F238E27FC236}">
                <a16:creationId xmlns:a16="http://schemas.microsoft.com/office/drawing/2014/main" id="{D5F782FD-BB8F-A3BE-09FA-5008B2D12E04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3776"/>
          <a:stretch/>
        </p:blipFill>
        <p:spPr>
          <a:xfrm>
            <a:off x="4950121" y="3087547"/>
            <a:ext cx="4774756" cy="4111905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5980E5D3-25D4-F0E0-9582-5B0A0115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Termina Heavy" panose="00000900000000000000" pitchFamily="50" charset="0"/>
              </a:rPr>
              <a:t>This Is A </a:t>
            </a:r>
            <a:r>
              <a:rPr lang="en-US" dirty="0">
                <a:solidFill>
                  <a:schemeClr val="accent1"/>
                </a:solidFill>
                <a:latin typeface="Termina Heavy" panose="00000900000000000000" pitchFamily="50" charset="0"/>
              </a:rPr>
              <a:t>Three Unit Hexagons </a:t>
            </a:r>
            <a:r>
              <a:rPr lang="en-US" dirty="0">
                <a:latin typeface="Termina Heavy" panose="00000900000000000000" pitchFamily="50" charset="0"/>
              </a:rPr>
              <a:t>Layout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EFF50369-270D-66FF-D077-86D7030C9F94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Add topic here</a:t>
            </a:r>
          </a:p>
          <a:p>
            <a:pPr lvl="1"/>
            <a:r>
              <a:rPr lang="en-US" dirty="0"/>
              <a:t>(Each hexagon-shape photo background is editable)</a:t>
            </a:r>
          </a:p>
          <a:p>
            <a:pPr lvl="2"/>
            <a:r>
              <a:rPr lang="en-US" dirty="0"/>
              <a:t>Bullet Point</a:t>
            </a:r>
          </a:p>
          <a:p>
            <a:pPr lvl="3"/>
            <a:r>
              <a:rPr lang="en-US" dirty="0"/>
              <a:t>Sub-Bullet Point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8D51042-7F05-7A3C-9002-A6E2D8DC4B3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28F9557-4BF0-A2FE-AC2B-29C166D052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71DFF64-B47D-CF98-B87D-834F40CB715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algn="l"/>
            <a:r>
              <a:rPr lang="en-US" dirty="0"/>
              <a:t>Add topic here</a:t>
            </a:r>
          </a:p>
          <a:p>
            <a:pPr lvl="1" algn="l"/>
            <a:r>
              <a:rPr lang="en-US" dirty="0"/>
              <a:t>(Each hexagon-shape photo background is editable)</a:t>
            </a:r>
          </a:p>
          <a:p>
            <a:pPr lvl="2" algn="l"/>
            <a:r>
              <a:rPr lang="en-US" dirty="0"/>
              <a:t>Bullet Point</a:t>
            </a:r>
          </a:p>
          <a:p>
            <a:pPr lvl="3" algn="l"/>
            <a:r>
              <a:rPr lang="en-US" dirty="0"/>
              <a:t>Sub-Bullet Point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67FD7E0-43F1-6818-AB7E-E993D09D5A7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algn="l"/>
            <a:r>
              <a:rPr lang="en-US" dirty="0"/>
              <a:t>Add topic here</a:t>
            </a:r>
          </a:p>
          <a:p>
            <a:pPr lvl="1" algn="l"/>
            <a:r>
              <a:rPr lang="en-US" dirty="0"/>
              <a:t>(Each hexagon-shape photo background is editable)</a:t>
            </a:r>
          </a:p>
          <a:p>
            <a:pPr lvl="2" algn="l"/>
            <a:r>
              <a:rPr lang="en-US" dirty="0"/>
              <a:t>Bullet Point</a:t>
            </a:r>
          </a:p>
          <a:p>
            <a:pPr lvl="3" algn="l"/>
            <a:r>
              <a:rPr lang="en-US" dirty="0"/>
              <a:t>Sub-Bullet Point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8935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ADA8C7F-7C25-4A06-BC22-EEB525B0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Six / Seven Unit Hexagons </a:t>
            </a:r>
            <a:r>
              <a:rPr lang="en-US" dirty="0"/>
              <a:t>Layout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B9D7865D-A537-7641-CC55-9F2BF94272F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9251FE1-F734-D4F7-4A9D-7286617391CF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BB916C7-E55B-6FC9-B038-A1C24DA36C61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C5924DA-504B-8D2A-9E78-984345EDC66F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CF28BB9-78BB-51E3-D3E4-FE54B055480B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64DE275-02B1-25C2-0B21-C86C9A5CF1E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990D2DA-9A5C-93BC-184D-746FE1F6793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C8AD096-1FC2-5A7A-3D31-512A783167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summary or subtitle here</a:t>
            </a:r>
          </a:p>
          <a:p>
            <a:pPr lvl="1"/>
            <a:r>
              <a:rPr lang="en-US" dirty="0"/>
              <a:t>Add supporting text here</a:t>
            </a:r>
          </a:p>
          <a:p>
            <a:pPr lvl="2"/>
            <a:r>
              <a:rPr lang="en-US" dirty="0"/>
              <a:t>Bullet Point 1</a:t>
            </a:r>
          </a:p>
          <a:p>
            <a:pPr lvl="2"/>
            <a:r>
              <a:rPr lang="en-US" dirty="0"/>
              <a:t>Bullet Point 2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139037-52EA-48DF-C60B-A33643357811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5E251DE-12A3-7FD4-E13B-65DDA0BB10A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17</a:t>
            </a:fld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94847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C061B6-6D38-5B6D-BFAB-D1FAEB70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Timeline</a:t>
            </a:r>
            <a:r>
              <a:rPr lang="en-US" dirty="0"/>
              <a:t> Layout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66A1EF7-1D37-FBD6-FE3A-A3FD0329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23B983-AF56-7351-8D21-5F30BDE4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E5BE8A-0515-6E61-B8E6-15EFB2C4C2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a description here</a:t>
            </a:r>
          </a:p>
          <a:p>
            <a:pPr lvl="1"/>
            <a:r>
              <a:rPr lang="en-US" dirty="0"/>
              <a:t>Add additional text here</a:t>
            </a:r>
          </a:p>
          <a:p>
            <a:pPr lvl="2"/>
            <a:r>
              <a:rPr lang="en-US" dirty="0"/>
              <a:t>Bullet Point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7CA406-A87C-414B-8AE7-578782EF7E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Add a description here</a:t>
            </a:r>
          </a:p>
          <a:p>
            <a:pPr lvl="1"/>
            <a:r>
              <a:rPr lang="en-US" dirty="0"/>
              <a:t>Add additional text here</a:t>
            </a:r>
          </a:p>
          <a:p>
            <a:pPr lvl="2"/>
            <a:r>
              <a:rPr lang="en-US" dirty="0"/>
              <a:t>Bullet Point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37A7022F-A63C-DF79-929B-90C0BA13F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594700"/>
              </p:ext>
            </p:extLst>
          </p:nvPr>
        </p:nvGraphicFramePr>
        <p:xfrm>
          <a:off x="914400" y="2400301"/>
          <a:ext cx="1645920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1075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9A75A-ED3C-B7B3-6E36-9A82C872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484C7E-14F5-55EB-5921-CD6ABD1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E0575B-03F9-9C9D-BDDD-63E27E46CF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This is a layout for showcasing any quote, customer feedback, or testimonial.</a:t>
            </a:r>
          </a:p>
          <a:p>
            <a:pPr lvl="1"/>
            <a:r>
              <a:rPr lang="en-US" dirty="0"/>
              <a:t>John Doe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16B410-D482-ACA4-28B3-D4945F3ED43A}"/>
              </a:ext>
            </a:extLst>
          </p:cNvPr>
          <p:cNvGrpSpPr/>
          <p:nvPr/>
        </p:nvGrpSpPr>
        <p:grpSpPr>
          <a:xfrm>
            <a:off x="3314700" y="2971800"/>
            <a:ext cx="2171700" cy="4343400"/>
            <a:chOff x="3314700" y="3086100"/>
            <a:chExt cx="2171700" cy="4343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18C710-59BB-4FCB-96E5-A0F7FDB02423}"/>
                </a:ext>
              </a:extLst>
            </p:cNvPr>
            <p:cNvSpPr/>
            <p:nvPr/>
          </p:nvSpPr>
          <p:spPr>
            <a:xfrm>
              <a:off x="5372100" y="3086100"/>
              <a:ext cx="114300" cy="4343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2720E0E-0B5F-3338-AD78-0291F3833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14700" y="3086100"/>
              <a:ext cx="1785109" cy="1257300"/>
            </a:xfrm>
            <a:prstGeom prst="rect">
              <a:avLst/>
            </a:prstGeom>
          </p:spPr>
        </p:pic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5163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2FB3822-5959-E18C-2B61-C592ABE8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36CBFA-7B4E-0FC6-3BF7-98C20C08A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summary or description here.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F03E9-E87E-ECE4-6571-AAEAED7B4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© Copyright Coyote Logistics</a:t>
            </a:r>
            <a:br>
              <a:rPr lang="en-US" dirty="0"/>
            </a:br>
            <a:r>
              <a:rPr lang="en-US" dirty="0"/>
              <a:t>PROPRIETARY AND CONFIDENTIAL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06878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8899B8-3F7B-8F32-83C4-9A0416CC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Graph </a:t>
            </a:r>
            <a:r>
              <a:rPr lang="en-US" dirty="0"/>
              <a:t>Layout</a:t>
            </a:r>
            <a:br>
              <a:rPr lang="en-US" dirty="0"/>
            </a:br>
            <a:r>
              <a:rPr lang="en-US" dirty="0">
                <a:latin typeface="Termina" panose="00000500000000000000" pitchFamily="50" charset="0"/>
              </a:rPr>
              <a:t>(Half Slide)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4397F4-C34E-B295-68ED-A0AF2BF09B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Add graph summary or data callout here</a:t>
            </a:r>
          </a:p>
          <a:p>
            <a:pPr lvl="1"/>
            <a:r>
              <a:rPr lang="en-US" dirty="0"/>
              <a:t>Add additional text here</a:t>
            </a:r>
          </a:p>
          <a:p>
            <a:pPr lvl="2"/>
            <a:r>
              <a:rPr lang="en-US" dirty="0"/>
              <a:t>Bullet Point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FAD362-FBC3-9812-DD10-B29C173BED6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968001-043A-7BE6-5712-5B8E4AD33F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8" name="Chart Placeholder 17">
            <a:extLst>
              <a:ext uri="{FF2B5EF4-FFF2-40B4-BE49-F238E27FC236}">
                <a16:creationId xmlns:a16="http://schemas.microsoft.com/office/drawing/2014/main" id="{3023B7D1-D781-0454-6DA3-ED4B03CCE5CE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3188436191"/>
              </p:ext>
            </p:extLst>
          </p:nvPr>
        </p:nvGraphicFramePr>
        <p:xfrm>
          <a:off x="9144000" y="1028700"/>
          <a:ext cx="8229600" cy="82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9995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5137D-0432-DD65-F0D2-1F88B5BB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>
                <a:solidFill>
                  <a:schemeClr val="accent1"/>
                </a:solidFill>
              </a:rPr>
              <a:t>Graph</a:t>
            </a:r>
            <a:r>
              <a:rPr lang="en-US" dirty="0"/>
              <a:t> Layout</a:t>
            </a:r>
            <a:br>
              <a:rPr lang="en-US" dirty="0">
                <a:latin typeface="Termina" panose="00000500000000000000" pitchFamily="50" charset="0"/>
              </a:rPr>
            </a:br>
            <a:r>
              <a:rPr lang="en-US" dirty="0">
                <a:latin typeface="Termina" panose="00000500000000000000" pitchFamily="50" charset="0"/>
              </a:rPr>
              <a:t>(Full Slide)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9571784-5279-E44E-C65B-C7A5F67FC4B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2E8F62-6FF2-9102-DC5F-668D2A8CA92D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8" name="Chart Placeholder 17">
            <a:extLst>
              <a:ext uri="{FF2B5EF4-FFF2-40B4-BE49-F238E27FC236}">
                <a16:creationId xmlns:a16="http://schemas.microsoft.com/office/drawing/2014/main" id="{B9445A5C-E3F4-4952-2885-A8EE7DC86265}"/>
              </a:ext>
            </a:extLst>
          </p:cNvPr>
          <p:cNvGraphicFramePr>
            <a:graphicFrameLocks noGrp="1"/>
          </p:cNvGraphicFramePr>
          <p:nvPr>
            <p:ph type="chart" sz="quarter" idx="32"/>
            <p:extLst>
              <p:ext uri="{D42A27DB-BD31-4B8C-83A1-F6EECF244321}">
                <p14:modId xmlns:p14="http://schemas.microsoft.com/office/powerpoint/2010/main" val="3930098362"/>
              </p:ext>
            </p:extLst>
          </p:nvPr>
        </p:nvGraphicFramePr>
        <p:xfrm>
          <a:off x="914400" y="2628900"/>
          <a:ext cx="164592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7537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c 14">
            <a:extLst>
              <a:ext uri="{FF2B5EF4-FFF2-40B4-BE49-F238E27FC236}">
                <a16:creationId xmlns:a16="http://schemas.microsoft.com/office/drawing/2014/main" id="{2DEFEF25-A72A-BB6D-0834-18F2612FA188}"/>
              </a:ext>
            </a:extLst>
          </p:cNvPr>
          <p:cNvSpPr/>
          <p:nvPr/>
        </p:nvSpPr>
        <p:spPr>
          <a:xfrm>
            <a:off x="7897613" y="1034158"/>
            <a:ext cx="8218687" cy="8218684"/>
          </a:xfrm>
          <a:prstGeom prst="arc">
            <a:avLst>
              <a:gd name="adj1" fmla="val 5409310"/>
              <a:gd name="adj2" fmla="val 17369649"/>
            </a:avLst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2EB08C6-1C5C-DFF6-B76E-2FB0806265C6}"/>
              </a:ext>
            </a:extLst>
          </p:cNvPr>
          <p:cNvSpPr/>
          <p:nvPr/>
        </p:nvSpPr>
        <p:spPr>
          <a:xfrm>
            <a:off x="8627947" y="1764492"/>
            <a:ext cx="6758019" cy="6758016"/>
          </a:xfrm>
          <a:prstGeom prst="arc">
            <a:avLst>
              <a:gd name="adj1" fmla="val 5409310"/>
              <a:gd name="adj2" fmla="val 20577230"/>
            </a:avLst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3842C14-12A9-C4E3-0888-FBFCDF2FAE95}"/>
              </a:ext>
            </a:extLst>
          </p:cNvPr>
          <p:cNvSpPr/>
          <p:nvPr/>
        </p:nvSpPr>
        <p:spPr>
          <a:xfrm>
            <a:off x="9368313" y="2504857"/>
            <a:ext cx="5277286" cy="5277287"/>
          </a:xfrm>
          <a:prstGeom prst="arc">
            <a:avLst>
              <a:gd name="adj1" fmla="val 5409310"/>
              <a:gd name="adj2" fmla="val 1369311"/>
            </a:avLst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41FAA3-0115-2E1B-E8A1-A2B2F103FF59}"/>
              </a:ext>
            </a:extLst>
          </p:cNvPr>
          <p:cNvSpPr/>
          <p:nvPr/>
        </p:nvSpPr>
        <p:spPr>
          <a:xfrm>
            <a:off x="10104381" y="3240925"/>
            <a:ext cx="3805157" cy="3805159"/>
          </a:xfrm>
          <a:prstGeom prst="ellipse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1E721-17F4-9C47-760B-9BD81C2F14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789FF-9A50-5B2D-D1EF-6370ACB585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AC89C7-178C-6E28-33AC-0085BC56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Graph Layout </a:t>
            </a:r>
            <a:r>
              <a:rPr lang="en-US" dirty="0">
                <a:latin typeface="Termina" panose="00000500000000000000" pitchFamily="50" charset="0"/>
              </a:rPr>
              <a:t>(Manual)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40A6B5-5965-0F56-892D-18877BCFC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graph summary or data callout here</a:t>
            </a:r>
          </a:p>
        </p:txBody>
      </p:sp>
      <p:pic>
        <p:nvPicPr>
          <p:cNvPr id="39" name="Picture Placeholder 31">
            <a:extLst>
              <a:ext uri="{FF2B5EF4-FFF2-40B4-BE49-F238E27FC236}">
                <a16:creationId xmlns:a16="http://schemas.microsoft.com/office/drawing/2014/main" id="{B018E709-BC62-CEDE-9BE1-883D8D299237}"/>
              </a:ext>
            </a:extLst>
          </p:cNvPr>
          <p:cNvPicPr>
            <a:picLocks noGrp="1" noChangeAspect="1"/>
          </p:cNvPicPr>
          <p:nvPr>
            <p:ph type="pic" sz="quarter" idx="18"/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15800" y="7085013"/>
            <a:ext cx="685800" cy="685800"/>
          </a:xfrm>
        </p:spPr>
      </p:pic>
      <p:pic>
        <p:nvPicPr>
          <p:cNvPr id="43" name="Picture Placeholder 39">
            <a:extLst>
              <a:ext uri="{FF2B5EF4-FFF2-40B4-BE49-F238E27FC236}">
                <a16:creationId xmlns:a16="http://schemas.microsoft.com/office/drawing/2014/main" id="{E383A281-90FA-801F-91AD-6A7BA04CCCC7}"/>
              </a:ext>
            </a:extLst>
          </p:cNvPr>
          <p:cNvPicPr>
            <a:picLocks noGrp="1" noChangeAspect="1"/>
          </p:cNvPicPr>
          <p:nvPr>
            <p:ph type="pic" sz="quarter" idx="19"/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15800" y="7806490"/>
            <a:ext cx="685800" cy="685800"/>
          </a:xfrm>
        </p:spPr>
      </p:pic>
      <p:pic>
        <p:nvPicPr>
          <p:cNvPr id="46" name="Picture Placeholder 43">
            <a:extLst>
              <a:ext uri="{FF2B5EF4-FFF2-40B4-BE49-F238E27FC236}">
                <a16:creationId xmlns:a16="http://schemas.microsoft.com/office/drawing/2014/main" id="{91070204-6809-DE8D-024C-F0139B2441A0}"/>
              </a:ext>
            </a:extLst>
          </p:cNvPr>
          <p:cNvPicPr>
            <a:picLocks noGrp="1" noChangeAspect="1"/>
          </p:cNvPicPr>
          <p:nvPr>
            <p:ph type="pic" sz="quarter" idx="20"/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115800" y="8527966"/>
            <a:ext cx="685800" cy="685800"/>
          </a:xfr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05E31B2-6F06-9CC8-6DE1-7F2805CD5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data here: </a:t>
            </a:r>
            <a:r>
              <a:rPr lang="en-US" dirty="0">
                <a:latin typeface="+mj-lt"/>
              </a:rPr>
              <a:t>80%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D5752F2-7C8C-79ED-27F7-1E332CBEB0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Add data here: </a:t>
            </a:r>
            <a:r>
              <a:rPr lang="en-US" dirty="0">
                <a:latin typeface="+mj-lt"/>
              </a:rPr>
              <a:t>70%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5F107FC5-1A06-1D3F-992D-995325F6C4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data here: </a:t>
            </a:r>
            <a:r>
              <a:rPr lang="en-US" dirty="0">
                <a:latin typeface="+mj-lt"/>
              </a:rPr>
              <a:t>55%</a:t>
            </a:r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C871BAB3-CE8A-1E4A-3349-64005606B8E2}"/>
              </a:ext>
            </a:extLst>
          </p:cNvPr>
          <p:cNvPicPr>
            <a:picLocks noGrp="1" noChangeAspect="1"/>
          </p:cNvPicPr>
          <p:nvPr>
            <p:ph sz="quarter" idx="17"/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0A7EFC-A792-9B53-002C-69E4FC0808C8}"/>
              </a:ext>
            </a:extLst>
          </p:cNvPr>
          <p:cNvSpPr txBox="1"/>
          <p:nvPr/>
        </p:nvSpPr>
        <p:spPr>
          <a:xfrm>
            <a:off x="14806866" y="4508875"/>
            <a:ext cx="2638932" cy="1754326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</p:spPr>
        <p:txBody>
          <a:bodyPr wrap="square" lIns="182880" tIns="182880" rIns="182880" bIns="182880" rtlCol="0" anchor="ctr" anchorCtr="1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+mj-lt"/>
              </a:rPr>
              <a:t>! </a:t>
            </a:r>
            <a:r>
              <a:rPr lang="en-US" i="1">
                <a:solidFill>
                  <a:schemeClr val="tx1">
                    <a:lumMod val="60000"/>
                    <a:lumOff val="40000"/>
                  </a:schemeClr>
                </a:solidFill>
              </a:rPr>
              <a:t>Click </a:t>
            </a:r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circle shape, then drag the yellow dot to manually adjust each graph line to your data percentages.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59006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3CD961-AEC7-1D7E-A21F-D3184732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4572000" cy="1142999"/>
          </a:xfrm>
        </p:spPr>
        <p:txBody>
          <a:bodyPr wrap="square" anchor="t">
            <a:normAutofit fontScale="90000"/>
          </a:bodyPr>
          <a:lstStyle/>
          <a:p>
            <a:r>
              <a:rPr lang="en-US" dirty="0">
                <a:latin typeface="Termina Heavy" panose="00000900000000000000" pitchFamily="50" charset="0"/>
              </a:rPr>
              <a:t>Manual</a:t>
            </a:r>
            <a:br>
              <a:rPr lang="en-US" dirty="0">
                <a:latin typeface="Termina Heavy" panose="00000900000000000000" pitchFamily="50" charset="0"/>
              </a:rPr>
            </a:br>
            <a:r>
              <a:rPr lang="en-US" dirty="0">
                <a:latin typeface="Termina Heavy" panose="00000900000000000000" pitchFamily="50" charset="0"/>
              </a:rPr>
              <a:t>Graphs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C9771BF-D97F-C3CE-B679-A9B04D06F2DD}"/>
              </a:ext>
            </a:extLst>
          </p:cNvPr>
          <p:cNvSpPr>
            <a:spLocks/>
          </p:cNvSpPr>
          <p:nvPr/>
        </p:nvSpPr>
        <p:spPr>
          <a:xfrm>
            <a:off x="6309813" y="589615"/>
            <a:ext cx="3862886" cy="3844779"/>
          </a:xfrm>
          <a:prstGeom prst="arc">
            <a:avLst>
              <a:gd name="adj1" fmla="val 5409354"/>
              <a:gd name="adj2" fmla="val 18426644"/>
            </a:avLst>
          </a:prstGeom>
          <a:solidFill>
            <a:schemeClr val="tx2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66FDEE6-C824-5A6E-4FF9-8069A607FD42}"/>
              </a:ext>
            </a:extLst>
          </p:cNvPr>
          <p:cNvSpPr/>
          <p:nvPr/>
        </p:nvSpPr>
        <p:spPr>
          <a:xfrm>
            <a:off x="6653079" y="914766"/>
            <a:ext cx="3176354" cy="3176353"/>
          </a:xfrm>
          <a:prstGeom prst="arc">
            <a:avLst>
              <a:gd name="adj1" fmla="val 5409310"/>
              <a:gd name="adj2" fmla="val 20152691"/>
            </a:avLst>
          </a:prstGeom>
          <a:solidFill>
            <a:schemeClr val="accent1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3902C7E2-8455-8F06-05FA-3A4FD5F477D0}"/>
              </a:ext>
            </a:extLst>
          </p:cNvPr>
          <p:cNvSpPr/>
          <p:nvPr/>
        </p:nvSpPr>
        <p:spPr>
          <a:xfrm>
            <a:off x="7001061" y="1262747"/>
            <a:ext cx="2480391" cy="2480392"/>
          </a:xfrm>
          <a:prstGeom prst="arc">
            <a:avLst>
              <a:gd name="adj1" fmla="val 5409310"/>
              <a:gd name="adj2" fmla="val 21575272"/>
            </a:avLst>
          </a:prstGeom>
          <a:solidFill>
            <a:schemeClr val="accent3"/>
          </a:solidFill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9F4192-5A4A-A132-6F00-DEB7382F9FC9}"/>
              </a:ext>
            </a:extLst>
          </p:cNvPr>
          <p:cNvSpPr/>
          <p:nvPr/>
        </p:nvSpPr>
        <p:spPr>
          <a:xfrm>
            <a:off x="7347022" y="1608709"/>
            <a:ext cx="1788472" cy="1788473"/>
          </a:xfrm>
          <a:prstGeom prst="ellipse">
            <a:avLst/>
          </a:prstGeom>
          <a:solidFill>
            <a:schemeClr val="bg2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7590CB2-3A67-2D14-5FAE-12D7A27F6E13}"/>
              </a:ext>
            </a:extLst>
          </p:cNvPr>
          <p:cNvSpPr/>
          <p:nvPr/>
        </p:nvSpPr>
        <p:spPr>
          <a:xfrm>
            <a:off x="10538913" y="571500"/>
            <a:ext cx="3862887" cy="3862886"/>
          </a:xfrm>
          <a:prstGeom prst="arc">
            <a:avLst>
              <a:gd name="adj1" fmla="val 5409310"/>
              <a:gd name="adj2" fmla="val 15728802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40CFBD66-D363-80A0-CAF4-73A7CFFBF191}"/>
              </a:ext>
            </a:extLst>
          </p:cNvPr>
          <p:cNvSpPr/>
          <p:nvPr/>
        </p:nvSpPr>
        <p:spPr>
          <a:xfrm>
            <a:off x="10882179" y="914766"/>
            <a:ext cx="3176354" cy="3176353"/>
          </a:xfrm>
          <a:prstGeom prst="arc">
            <a:avLst>
              <a:gd name="adj1" fmla="val 5409310"/>
              <a:gd name="adj2" fmla="val 18915266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EC16D57-862A-12A5-B309-BECD2261B4A1}"/>
              </a:ext>
            </a:extLst>
          </p:cNvPr>
          <p:cNvSpPr/>
          <p:nvPr/>
        </p:nvSpPr>
        <p:spPr>
          <a:xfrm>
            <a:off x="11230161" y="1262747"/>
            <a:ext cx="2480391" cy="2480392"/>
          </a:xfrm>
          <a:prstGeom prst="arc">
            <a:avLst>
              <a:gd name="adj1" fmla="val 5409310"/>
              <a:gd name="adj2" fmla="val 1868184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FB8C6D-9F61-C74D-82F1-88A10A95410A}"/>
              </a:ext>
            </a:extLst>
          </p:cNvPr>
          <p:cNvSpPr/>
          <p:nvPr/>
        </p:nvSpPr>
        <p:spPr>
          <a:xfrm>
            <a:off x="11783008" y="1815595"/>
            <a:ext cx="1374696" cy="137469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04E539A-A7E3-16BD-6657-ADE06F9F73ED}"/>
              </a:ext>
            </a:extLst>
          </p:cNvPr>
          <p:cNvSpPr/>
          <p:nvPr/>
        </p:nvSpPr>
        <p:spPr>
          <a:xfrm>
            <a:off x="14634465" y="836697"/>
            <a:ext cx="3332491" cy="3332490"/>
          </a:xfrm>
          <a:prstGeom prst="arc">
            <a:avLst>
              <a:gd name="adj1" fmla="val 5409310"/>
              <a:gd name="adj2" fmla="val 17120090"/>
            </a:avLst>
          </a:prstGeom>
          <a:solidFill>
            <a:schemeClr val="accent1">
              <a:alpha val="85000"/>
            </a:schemeClr>
          </a:solidFill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ED5AD2-901E-A62C-601A-B911F65CA02D}"/>
              </a:ext>
            </a:extLst>
          </p:cNvPr>
          <p:cNvSpPr/>
          <p:nvPr/>
        </p:nvSpPr>
        <p:spPr>
          <a:xfrm>
            <a:off x="14947257" y="1149490"/>
            <a:ext cx="2706907" cy="2706906"/>
          </a:xfrm>
          <a:prstGeom prst="arc">
            <a:avLst>
              <a:gd name="adj1" fmla="val 5409310"/>
              <a:gd name="adj2" fmla="val 19547775"/>
            </a:avLst>
          </a:prstGeom>
          <a:solidFill>
            <a:schemeClr val="accent4">
              <a:alpha val="85000"/>
            </a:schemeClr>
          </a:solidFill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FF3325A0-1FE1-D84C-FF9F-BEDED45D76FE}"/>
              </a:ext>
            </a:extLst>
          </p:cNvPr>
          <p:cNvSpPr/>
          <p:nvPr/>
        </p:nvSpPr>
        <p:spPr>
          <a:xfrm>
            <a:off x="15260050" y="1462282"/>
            <a:ext cx="2081322" cy="2081321"/>
          </a:xfrm>
          <a:prstGeom prst="arc">
            <a:avLst>
              <a:gd name="adj1" fmla="val 5409310"/>
              <a:gd name="adj2" fmla="val 1331943"/>
            </a:avLst>
          </a:prstGeom>
          <a:solidFill>
            <a:schemeClr val="accent6">
              <a:alpha val="85000"/>
            </a:schemeClr>
          </a:solidFill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41674FE4-5729-D9DD-B3CA-581F64260443}"/>
              </a:ext>
            </a:extLst>
          </p:cNvPr>
          <p:cNvSpPr/>
          <p:nvPr/>
        </p:nvSpPr>
        <p:spPr>
          <a:xfrm>
            <a:off x="914301" y="6507840"/>
            <a:ext cx="3405039" cy="878720"/>
          </a:xfrm>
          <a:prstGeom prst="homePlate">
            <a:avLst>
              <a:gd name="adj" fmla="val 29747"/>
            </a:avLst>
          </a:prstGeom>
          <a:blipFill dpi="0" rotWithShape="1">
            <a:blip r:embed="rId4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4B93A0F0-0E73-318E-6767-B9B8C813F66A}"/>
              </a:ext>
            </a:extLst>
          </p:cNvPr>
          <p:cNvSpPr/>
          <p:nvPr/>
        </p:nvSpPr>
        <p:spPr>
          <a:xfrm>
            <a:off x="914302" y="7386560"/>
            <a:ext cx="5711679" cy="878720"/>
          </a:xfrm>
          <a:prstGeom prst="homePlate">
            <a:avLst>
              <a:gd name="adj" fmla="val 29747"/>
            </a:avLst>
          </a:prstGeom>
          <a:blipFill dpi="0" rotWithShape="1">
            <a:blip r:embed="rId5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0823E9FA-76A1-71A0-D4B3-819587711DEA}"/>
              </a:ext>
            </a:extLst>
          </p:cNvPr>
          <p:cNvSpPr/>
          <p:nvPr/>
        </p:nvSpPr>
        <p:spPr>
          <a:xfrm>
            <a:off x="914301" y="8265280"/>
            <a:ext cx="4503440" cy="878720"/>
          </a:xfrm>
          <a:prstGeom prst="homePlate">
            <a:avLst>
              <a:gd name="adj" fmla="val 29747"/>
            </a:avLst>
          </a:prstGeom>
          <a:blipFill dpi="0" rotWithShape="1">
            <a:blip r:embed="rId6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88F8A974-60D9-5CE6-61A9-A1665238CCB0}"/>
              </a:ext>
            </a:extLst>
          </p:cNvPr>
          <p:cNvSpPr/>
          <p:nvPr/>
        </p:nvSpPr>
        <p:spPr>
          <a:xfrm rot="16200000">
            <a:off x="7457503" y="8736673"/>
            <a:ext cx="1065123" cy="663929"/>
          </a:xfrm>
          <a:prstGeom prst="homePlate">
            <a:avLst>
              <a:gd name="adj" fmla="val 29747"/>
            </a:avLst>
          </a:prstGeom>
          <a:blipFill dpi="0" rotWithShape="1">
            <a:blip r:embed="rId4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5DD81D01-89D1-6CC4-502A-5A60B728037A}"/>
              </a:ext>
            </a:extLst>
          </p:cNvPr>
          <p:cNvSpPr/>
          <p:nvPr/>
        </p:nvSpPr>
        <p:spPr>
          <a:xfrm rot="16200000">
            <a:off x="7569488" y="8300112"/>
            <a:ext cx="1938247" cy="663929"/>
          </a:xfrm>
          <a:prstGeom prst="homePlate">
            <a:avLst>
              <a:gd name="adj" fmla="val 29747"/>
            </a:avLst>
          </a:prstGeom>
          <a:blipFill dpi="0" rotWithShape="1">
            <a:blip r:embed="rId4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01BF0482-C875-1453-BBC7-80050B21B301}"/>
              </a:ext>
            </a:extLst>
          </p:cNvPr>
          <p:cNvSpPr/>
          <p:nvPr/>
        </p:nvSpPr>
        <p:spPr>
          <a:xfrm rot="16200000">
            <a:off x="7681473" y="7863550"/>
            <a:ext cx="2811370" cy="663929"/>
          </a:xfrm>
          <a:prstGeom prst="homePlate">
            <a:avLst>
              <a:gd name="adj" fmla="val 29747"/>
            </a:avLst>
          </a:prstGeom>
          <a:blipFill dpi="0" rotWithShape="1">
            <a:blip r:embed="rId4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6983D864-E146-B6DF-DC4D-C400297CEFDA}"/>
              </a:ext>
            </a:extLst>
          </p:cNvPr>
          <p:cNvSpPr/>
          <p:nvPr/>
        </p:nvSpPr>
        <p:spPr>
          <a:xfrm rot="16200000">
            <a:off x="7790498" y="7424030"/>
            <a:ext cx="3690411" cy="663929"/>
          </a:xfrm>
          <a:prstGeom prst="homePlate">
            <a:avLst>
              <a:gd name="adj" fmla="val 29747"/>
            </a:avLst>
          </a:prstGeom>
          <a:blipFill dpi="0" rotWithShape="1">
            <a:blip r:embed="rId4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9E4D6406-120D-894F-0AE4-4C0D851B8A03}"/>
              </a:ext>
            </a:extLst>
          </p:cNvPr>
          <p:cNvSpPr/>
          <p:nvPr/>
        </p:nvSpPr>
        <p:spPr>
          <a:xfrm rot="16200000">
            <a:off x="7905441" y="6990427"/>
            <a:ext cx="4557616" cy="663929"/>
          </a:xfrm>
          <a:prstGeom prst="homePlate">
            <a:avLst>
              <a:gd name="adj" fmla="val 29747"/>
            </a:avLst>
          </a:prstGeom>
          <a:blipFill dpi="0" rotWithShape="1">
            <a:blip r:embed="rId7"/>
            <a:srcRect/>
            <a:tile tx="0" ty="0" sx="100000" sy="100000" flip="none" algn="r"/>
          </a:blip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B4D0B1-4871-A96D-96C8-387DF2C39542}"/>
              </a:ext>
            </a:extLst>
          </p:cNvPr>
          <p:cNvSpPr/>
          <p:nvPr/>
        </p:nvSpPr>
        <p:spPr>
          <a:xfrm rot="2700000" flipH="1">
            <a:off x="15831880" y="5636413"/>
            <a:ext cx="712307" cy="4257426"/>
          </a:xfrm>
          <a:prstGeom prst="rect">
            <a:avLst/>
          </a:prstGeom>
          <a:solidFill>
            <a:schemeClr val="accent6">
              <a:alpha val="85000"/>
            </a:schemeClr>
          </a:solidFill>
          <a:ln w="31750" cap="rnd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D62684-4C2C-E0E2-7789-F0457A5A1852}"/>
              </a:ext>
            </a:extLst>
          </p:cNvPr>
          <p:cNvSpPr/>
          <p:nvPr/>
        </p:nvSpPr>
        <p:spPr>
          <a:xfrm rot="2700000" flipH="1">
            <a:off x="15136960" y="5970502"/>
            <a:ext cx="712307" cy="3404968"/>
          </a:xfrm>
          <a:prstGeom prst="rect">
            <a:avLst/>
          </a:prstGeom>
          <a:solidFill>
            <a:schemeClr val="tx2">
              <a:alpha val="85000"/>
            </a:schemeClr>
          </a:solidFill>
          <a:ln w="31750" cap="rnd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B72BA6-EA41-6AF5-BDB7-3F41F6DAA83A}"/>
              </a:ext>
            </a:extLst>
          </p:cNvPr>
          <p:cNvSpPr/>
          <p:nvPr/>
        </p:nvSpPr>
        <p:spPr>
          <a:xfrm rot="2700000" flipH="1">
            <a:off x="14442041" y="6304593"/>
            <a:ext cx="712307" cy="2552507"/>
          </a:xfrm>
          <a:prstGeom prst="rect">
            <a:avLst/>
          </a:prstGeom>
          <a:solidFill>
            <a:schemeClr val="accent4">
              <a:alpha val="85000"/>
            </a:schemeClr>
          </a:solidFill>
          <a:ln w="31750" cap="rnd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D5A10B-6162-9017-045F-1E4809D945D7}"/>
              </a:ext>
            </a:extLst>
          </p:cNvPr>
          <p:cNvSpPr/>
          <p:nvPr/>
        </p:nvSpPr>
        <p:spPr>
          <a:xfrm rot="2700000" flipH="1">
            <a:off x="13747123" y="6638685"/>
            <a:ext cx="712307" cy="1700048"/>
          </a:xfrm>
          <a:prstGeom prst="rect">
            <a:avLst/>
          </a:prstGeom>
          <a:solidFill>
            <a:schemeClr val="accent1">
              <a:alpha val="85000"/>
            </a:schemeClr>
          </a:solidFill>
          <a:ln w="31750" cap="rnd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F0A5452-EDE2-E3E4-3BFB-66FCDD9FE360}"/>
              </a:ext>
            </a:extLst>
          </p:cNvPr>
          <p:cNvSpPr/>
          <p:nvPr/>
        </p:nvSpPr>
        <p:spPr>
          <a:xfrm rot="2700000" flipH="1">
            <a:off x="13052205" y="6972771"/>
            <a:ext cx="712307" cy="847591"/>
          </a:xfrm>
          <a:prstGeom prst="rect">
            <a:avLst/>
          </a:prstGeom>
          <a:solidFill>
            <a:schemeClr val="accent3">
              <a:alpha val="85000"/>
            </a:schemeClr>
          </a:solidFill>
          <a:ln w="31750" cap="rnd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EE4B61-0609-C334-F865-C34B275C90F6}"/>
              </a:ext>
            </a:extLst>
          </p:cNvPr>
          <p:cNvSpPr txBox="1"/>
          <p:nvPr/>
        </p:nvSpPr>
        <p:spPr>
          <a:xfrm>
            <a:off x="898357" y="3227214"/>
            <a:ext cx="5185930" cy="1200329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</p:spPr>
        <p:txBody>
          <a:bodyPr wrap="square" lIns="182880" tIns="182880" rIns="182880" bIns="182880" rtlCol="0" anchor="ctr" anchorCtr="1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+mj-lt"/>
              </a:rPr>
              <a:t>! </a:t>
            </a:r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Click CIRCLE shape, then drag the yellow dot to manually adjust each graph line to your data percentages.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7542AA-4E6D-DA6A-554A-05C4AAAAF17B}"/>
              </a:ext>
            </a:extLst>
          </p:cNvPr>
          <p:cNvSpPr txBox="1"/>
          <p:nvPr/>
        </p:nvSpPr>
        <p:spPr>
          <a:xfrm>
            <a:off x="938052" y="5038315"/>
            <a:ext cx="5185930" cy="92333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  <a:effectLst/>
        </p:spPr>
        <p:txBody>
          <a:bodyPr wrap="square" lIns="182880" tIns="182880" rIns="182880" bIns="182880" rtlCol="0" anchor="ctr" anchorCtr="1">
            <a:spAutoFit/>
          </a:bodyPr>
          <a:lstStyle/>
          <a:p>
            <a:r>
              <a:rPr lang="en-US" i="1">
                <a:solidFill>
                  <a:schemeClr val="accent1"/>
                </a:solidFill>
                <a:latin typeface="+mj-lt"/>
              </a:rPr>
              <a:t>! </a:t>
            </a:r>
            <a:r>
              <a:rPr lang="en-US" i="1">
                <a:solidFill>
                  <a:schemeClr val="tx1">
                    <a:lumMod val="60000"/>
                    <a:lumOff val="40000"/>
                  </a:schemeClr>
                </a:solidFill>
              </a:rPr>
              <a:t>Click </a:t>
            </a:r>
            <a:r>
              <a:rPr lang="en-US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RECTANGLE shape, then drag the side (white dots) to manually adjust each bar to your data / order.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7008F-3CFE-E265-BE91-AA28F35E8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252C51-40A0-835D-BE78-19D7077EDD93}"/>
              </a:ext>
            </a:extLst>
          </p:cNvPr>
          <p:cNvSpPr txBox="1"/>
          <p:nvPr/>
        </p:nvSpPr>
        <p:spPr>
          <a:xfrm>
            <a:off x="914301" y="2417802"/>
            <a:ext cx="5185930" cy="553998"/>
          </a:xfrm>
          <a:prstGeom prst="rect">
            <a:avLst/>
          </a:prstGeom>
          <a:noFill/>
          <a:ln w="38100">
            <a:noFill/>
            <a:prstDash val="dash"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/>
              <a:t>COPY, PASTE, AND EDIT ONE OF THESE MANUALLY EDITABLE GRAPH FORMATS ON ANOTHER SLIDE.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F813B-CACC-1AA6-9F46-55A5A5FF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75764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F3CD961-AEC7-1D7E-A21F-D3184732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28701"/>
            <a:ext cx="16459200" cy="114299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Coyote Icon Sets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F8FB1D-2BA6-05CB-AAB2-BEA357541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3783" y="3218734"/>
            <a:ext cx="829788" cy="8297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F844634-D67E-DDB2-9D2B-8F87BB42D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598" y="3218734"/>
            <a:ext cx="829788" cy="8297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DD64A9E-7CEF-093C-21FC-B0817344A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62968" y="3218734"/>
            <a:ext cx="829788" cy="829788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4ED2409-6AB4-C938-5331-B4750C9096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42153" y="3218734"/>
            <a:ext cx="829788" cy="829788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C40374C-9FB2-4259-AB9E-051DB78A4B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21338" y="3218734"/>
            <a:ext cx="829788" cy="82978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3BFACC7-9385-DC78-7CC2-7F35E66076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00523" y="3218734"/>
            <a:ext cx="829788" cy="829788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BEF0856E-7DD6-9017-A2D3-93F47EDACC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79708" y="3218734"/>
            <a:ext cx="829788" cy="829788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61A9D488-5148-BAEF-DF13-CCA0C8F718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58893" y="3218734"/>
            <a:ext cx="829788" cy="82978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9A445C1E-37A6-D0C2-E6EB-11DBDC1B4C2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38078" y="3218734"/>
            <a:ext cx="829788" cy="82978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FE6635E-6897-0FFA-5360-4FCCCE724F6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717263" y="3218734"/>
            <a:ext cx="829788" cy="829788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AF2E0F3E-DB29-0EDA-7D7D-1378776C504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96448" y="3218734"/>
            <a:ext cx="829788" cy="829788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FCE23F62-3C7D-51B5-A9D2-4A2F502C8E9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675633" y="3218734"/>
            <a:ext cx="829788" cy="829788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EAF9EA73-2EA5-A0A2-57CC-905CB6D53AD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654818" y="3218734"/>
            <a:ext cx="829788" cy="829788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5B24570-7F09-DB51-EB61-F94EDE5363E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3634003" y="3218734"/>
            <a:ext cx="829788" cy="829788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2FF4E05B-BE89-7B55-6809-F085A22F61C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613188" y="3218734"/>
            <a:ext cx="829788" cy="829788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7F83B063-98CB-5C4D-9DD4-985A628E08C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592373" y="3218734"/>
            <a:ext cx="829788" cy="829788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3CBB9FFE-E3AA-7973-12C8-B192BDDD4EA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571551" y="3218734"/>
            <a:ext cx="829788" cy="829788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44942CAF-7470-FAA6-63CD-49429437A67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5592373" y="5276134"/>
            <a:ext cx="829788" cy="82978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B216BA8E-F98A-29F7-0F50-4D28E6CF280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83783" y="6464081"/>
            <a:ext cx="829788" cy="829788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7114940-2DC1-50FF-D6F3-327052003AC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04598" y="5277286"/>
            <a:ext cx="829788" cy="829788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EEB01BD0-E373-1417-9156-AFFA00335A3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883783" y="5277286"/>
            <a:ext cx="829788" cy="829788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1C8761CA-2D5F-A94B-5ED5-56C3685EB9C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62968" y="5277286"/>
            <a:ext cx="829788" cy="829788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CD7DA470-1657-C6E5-9D57-C58D164F721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842153" y="5277286"/>
            <a:ext cx="829788" cy="829788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5BC8DFC8-C0B9-2C0A-E155-C3C7811FD44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21338" y="5277286"/>
            <a:ext cx="829788" cy="829788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090DC078-46FC-8891-A821-E4217AB25BB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5800523" y="5277286"/>
            <a:ext cx="829788" cy="829788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F356CF5-38F8-FE21-1430-DF17A5D3D7F5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779708" y="5277286"/>
            <a:ext cx="829788" cy="829788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960247D7-00E7-FFC3-C47E-15507E76AD0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758893" y="5277286"/>
            <a:ext cx="829788" cy="829788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A3CC47C4-0D56-85F3-DB15-78CD5F7D41CB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738078" y="5277286"/>
            <a:ext cx="829788" cy="829788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5BC3A8BD-3555-915D-18F3-6CA8BCEF191C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17263" y="5277286"/>
            <a:ext cx="829788" cy="829788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BCEA05E2-170D-5BCF-34DF-42B4A24CB30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0696448" y="5277286"/>
            <a:ext cx="829788" cy="829788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CE8F926E-9F03-13C8-335C-86251932EBAC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1675633" y="5277286"/>
            <a:ext cx="829788" cy="829788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DB101527-C6EE-1EEA-AF9C-B54F2D8AA423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2654818" y="5277286"/>
            <a:ext cx="829788" cy="82978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365B8EFD-E362-5565-2489-6E1BC7E81967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3634003" y="5277286"/>
            <a:ext cx="829788" cy="829788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D3638B4E-89C8-AE09-FA5C-75EB8C476273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14613188" y="5277286"/>
            <a:ext cx="829788" cy="829788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759D6386-9277-5285-41F0-E50CF7497D7F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6571551" y="5277286"/>
            <a:ext cx="829788" cy="829788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AD24A384-A2EA-0A17-8EFE-E33D0EF4B456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883783" y="4281337"/>
            <a:ext cx="829788" cy="829788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E9FD2A56-6DC9-F5B2-039A-1B0EDDF68B72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904598" y="4281337"/>
            <a:ext cx="829788" cy="829788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C5BD3332-113A-0188-3630-D7471C367D3E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2862968" y="4281337"/>
            <a:ext cx="829788" cy="82978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9CB060AB-2AD6-3949-3C07-594C51F35802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3842153" y="4281337"/>
            <a:ext cx="829788" cy="829788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BF198A1C-DF6E-912C-DBE6-110A10E249BB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4821338" y="4281337"/>
            <a:ext cx="829788" cy="829788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2993C748-798F-F6F6-5478-B47B34F59FAA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5800523" y="4281337"/>
            <a:ext cx="829788" cy="829788"/>
          </a:xfrm>
          <a:prstGeom prst="rect">
            <a:avLst/>
          </a:prstGeom>
        </p:spPr>
      </p:pic>
      <p:pic>
        <p:nvPicPr>
          <p:cNvPr id="118" name="Graphic 117">
            <a:extLst>
              <a:ext uri="{FF2B5EF4-FFF2-40B4-BE49-F238E27FC236}">
                <a16:creationId xmlns:a16="http://schemas.microsoft.com/office/drawing/2014/main" id="{A5610B78-6441-2749-86D4-A9F7D7C85D59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6779708" y="4281337"/>
            <a:ext cx="829788" cy="829788"/>
          </a:xfrm>
          <a:prstGeom prst="rect">
            <a:avLst/>
          </a:prstGeom>
        </p:spPr>
      </p:pic>
      <p:pic>
        <p:nvPicPr>
          <p:cNvPr id="120" name="Graphic 119">
            <a:extLst>
              <a:ext uri="{FF2B5EF4-FFF2-40B4-BE49-F238E27FC236}">
                <a16:creationId xmlns:a16="http://schemas.microsoft.com/office/drawing/2014/main" id="{8298EEE4-A30F-0829-4ED5-D7BA031F5E90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7758893" y="4281337"/>
            <a:ext cx="829788" cy="829788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0C8B4868-C95A-3F07-F421-F2EEC5BAABCB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8738078" y="4281337"/>
            <a:ext cx="829788" cy="829788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1E6DB57A-8CD4-4E75-8515-2CA6AD7C740F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9717263" y="4281337"/>
            <a:ext cx="829788" cy="829788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BDB591BC-E2A2-71D7-4F9C-32A5767F5E9F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10696448" y="4281337"/>
            <a:ext cx="829788" cy="829788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976AB6A9-CACE-A6DC-8487-8318F440ABC9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1675633" y="4281337"/>
            <a:ext cx="829788" cy="829788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C42BA4C8-3E24-B100-F307-99D363BE782A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12654818" y="4281337"/>
            <a:ext cx="829788" cy="829788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95DF6E4A-9CDB-EA44-D231-CD539E0E01A1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13634003" y="4281337"/>
            <a:ext cx="829788" cy="829788"/>
          </a:xfrm>
          <a:prstGeom prst="rect">
            <a:avLst/>
          </a:prstGeom>
        </p:spPr>
      </p:pic>
      <p:pic>
        <p:nvPicPr>
          <p:cNvPr id="134" name="Graphic 133">
            <a:extLst>
              <a:ext uri="{FF2B5EF4-FFF2-40B4-BE49-F238E27FC236}">
                <a16:creationId xmlns:a16="http://schemas.microsoft.com/office/drawing/2014/main" id="{883D8611-829B-6A14-7091-4323CE79B4E8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4613188" y="4281337"/>
            <a:ext cx="829788" cy="829788"/>
          </a:xfrm>
          <a:prstGeom prst="rect">
            <a:avLst/>
          </a:prstGeom>
        </p:spPr>
      </p:pic>
      <p:pic>
        <p:nvPicPr>
          <p:cNvPr id="136" name="Graphic 135">
            <a:extLst>
              <a:ext uri="{FF2B5EF4-FFF2-40B4-BE49-F238E27FC236}">
                <a16:creationId xmlns:a16="http://schemas.microsoft.com/office/drawing/2014/main" id="{E8435D23-034F-5893-3A59-8CA136A3E83C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5592373" y="4281337"/>
            <a:ext cx="829788" cy="829788"/>
          </a:xfrm>
          <a:prstGeom prst="rect">
            <a:avLst/>
          </a:prstGeom>
        </p:spPr>
      </p:pic>
      <p:pic>
        <p:nvPicPr>
          <p:cNvPr id="138" name="Graphic 137">
            <a:extLst>
              <a:ext uri="{FF2B5EF4-FFF2-40B4-BE49-F238E27FC236}">
                <a16:creationId xmlns:a16="http://schemas.microsoft.com/office/drawing/2014/main" id="{E41CA8E0-337E-3264-A08A-0B1434CF236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6571551" y="4281337"/>
            <a:ext cx="829788" cy="829788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F2FD0994-3FB6-8F99-FEA4-FB20CC591C1A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15592373" y="6413786"/>
            <a:ext cx="829788" cy="829788"/>
          </a:xfrm>
          <a:prstGeom prst="rect">
            <a:avLst/>
          </a:prstGeom>
        </p:spPr>
      </p:pic>
      <p:pic>
        <p:nvPicPr>
          <p:cNvPr id="142" name="Graphic 141">
            <a:extLst>
              <a:ext uri="{FF2B5EF4-FFF2-40B4-BE49-F238E27FC236}">
                <a16:creationId xmlns:a16="http://schemas.microsoft.com/office/drawing/2014/main" id="{EC49F9E8-BA97-A0CA-8EDB-27E148FFB748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04598" y="6414938"/>
            <a:ext cx="829788" cy="829788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4E541AB8-3172-A687-C65B-77B66DEA3E8B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2862968" y="6414938"/>
            <a:ext cx="829788" cy="829788"/>
          </a:xfrm>
          <a:prstGeom prst="rect">
            <a:avLst/>
          </a:prstGeom>
        </p:spPr>
      </p:pic>
      <p:pic>
        <p:nvPicPr>
          <p:cNvPr id="146" name="Graphic 145">
            <a:extLst>
              <a:ext uri="{FF2B5EF4-FFF2-40B4-BE49-F238E27FC236}">
                <a16:creationId xmlns:a16="http://schemas.microsoft.com/office/drawing/2014/main" id="{A0127286-6045-7D3A-EB17-A5A4461F2B7F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3842153" y="6414938"/>
            <a:ext cx="829788" cy="829788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940691F8-E895-6477-D29B-C966ABB190B3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4821338" y="6414938"/>
            <a:ext cx="829788" cy="829788"/>
          </a:xfrm>
          <a:prstGeom prst="rect">
            <a:avLst/>
          </a:prstGeom>
        </p:spPr>
      </p:pic>
      <p:pic>
        <p:nvPicPr>
          <p:cNvPr id="150" name="Graphic 149">
            <a:extLst>
              <a:ext uri="{FF2B5EF4-FFF2-40B4-BE49-F238E27FC236}">
                <a16:creationId xmlns:a16="http://schemas.microsoft.com/office/drawing/2014/main" id="{F07CF964-C60A-1F34-83B5-027FFCFB565D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5800523" y="6414938"/>
            <a:ext cx="829788" cy="829788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1355EC57-54B2-B35D-201C-4E7004901F95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779708" y="6414938"/>
            <a:ext cx="829788" cy="829788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AAD193A7-5F80-39E6-709A-0D096834DD44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7758893" y="6414938"/>
            <a:ext cx="829788" cy="829788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59CE7D-5766-C2EF-458D-7173F837AABF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8738078" y="6414938"/>
            <a:ext cx="829788" cy="829788"/>
          </a:xfrm>
          <a:prstGeom prst="rect">
            <a:avLst/>
          </a:prstGeom>
        </p:spPr>
      </p:pic>
      <p:pic>
        <p:nvPicPr>
          <p:cNvPr id="158" name="Graphic 157">
            <a:extLst>
              <a:ext uri="{FF2B5EF4-FFF2-40B4-BE49-F238E27FC236}">
                <a16:creationId xmlns:a16="http://schemas.microsoft.com/office/drawing/2014/main" id="{FB5207F2-5259-8D8C-26CE-575627F16A92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9717263" y="6414938"/>
            <a:ext cx="829788" cy="829788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2D7DBF4B-B4D2-5696-2B94-D744427A3C26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0696448" y="6414938"/>
            <a:ext cx="829788" cy="829788"/>
          </a:xfrm>
          <a:prstGeom prst="rect">
            <a:avLst/>
          </a:prstGeom>
        </p:spPr>
      </p:pic>
      <p:pic>
        <p:nvPicPr>
          <p:cNvPr id="162" name="Graphic 161">
            <a:extLst>
              <a:ext uri="{FF2B5EF4-FFF2-40B4-BE49-F238E27FC236}">
                <a16:creationId xmlns:a16="http://schemas.microsoft.com/office/drawing/2014/main" id="{D1B81C6A-C706-821A-CBFF-1B279642514D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1675633" y="6414938"/>
            <a:ext cx="829788" cy="829788"/>
          </a:xfrm>
          <a:prstGeom prst="rect">
            <a:avLst/>
          </a:prstGeom>
        </p:spPr>
      </p:pic>
      <p:pic>
        <p:nvPicPr>
          <p:cNvPr id="164" name="Graphic 163">
            <a:extLst>
              <a:ext uri="{FF2B5EF4-FFF2-40B4-BE49-F238E27FC236}">
                <a16:creationId xmlns:a16="http://schemas.microsoft.com/office/drawing/2014/main" id="{B8368AAC-F94D-A95A-14C9-B1E6D63E7CD9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12654818" y="6414938"/>
            <a:ext cx="829788" cy="829788"/>
          </a:xfrm>
          <a:prstGeom prst="rect">
            <a:avLst/>
          </a:prstGeom>
        </p:spPr>
      </p:pic>
      <p:pic>
        <p:nvPicPr>
          <p:cNvPr id="166" name="Graphic 165">
            <a:extLst>
              <a:ext uri="{FF2B5EF4-FFF2-40B4-BE49-F238E27FC236}">
                <a16:creationId xmlns:a16="http://schemas.microsoft.com/office/drawing/2014/main" id="{D4E52346-B0D3-5E1C-2012-5A4023958F34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13634003" y="6414938"/>
            <a:ext cx="829788" cy="829788"/>
          </a:xfrm>
          <a:prstGeom prst="rect">
            <a:avLst/>
          </a:prstGeom>
        </p:spPr>
      </p:pic>
      <p:pic>
        <p:nvPicPr>
          <p:cNvPr id="168" name="Graphic 167">
            <a:extLst>
              <a:ext uri="{FF2B5EF4-FFF2-40B4-BE49-F238E27FC236}">
                <a16:creationId xmlns:a16="http://schemas.microsoft.com/office/drawing/2014/main" id="{FC30619A-C690-9EA9-C3B1-3BFAB92A2AFE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4613188" y="6414938"/>
            <a:ext cx="829788" cy="829788"/>
          </a:xfrm>
          <a:prstGeom prst="rect">
            <a:avLst/>
          </a:prstGeom>
        </p:spPr>
      </p:pic>
      <p:pic>
        <p:nvPicPr>
          <p:cNvPr id="170" name="Graphic 169">
            <a:extLst>
              <a:ext uri="{FF2B5EF4-FFF2-40B4-BE49-F238E27FC236}">
                <a16:creationId xmlns:a16="http://schemas.microsoft.com/office/drawing/2014/main" id="{B29FEF1F-472C-9FD5-EC2C-3504063CB685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16571551" y="6414938"/>
            <a:ext cx="829788" cy="829788"/>
          </a:xfrm>
          <a:prstGeom prst="rect">
            <a:avLst/>
          </a:prstGeom>
        </p:spPr>
      </p:pic>
      <p:sp>
        <p:nvSpPr>
          <p:cNvPr id="171" name="Text Placeholder 13">
            <a:extLst>
              <a:ext uri="{FF2B5EF4-FFF2-40B4-BE49-F238E27FC236}">
                <a16:creationId xmlns:a16="http://schemas.microsoft.com/office/drawing/2014/main" id="{DFD70492-0637-15D8-D407-192A8E4DA24D}"/>
              </a:ext>
            </a:extLst>
          </p:cNvPr>
          <p:cNvSpPr txBox="1">
            <a:spLocks/>
          </p:cNvSpPr>
          <p:nvPr/>
        </p:nvSpPr>
        <p:spPr>
          <a:xfrm>
            <a:off x="914399" y="2057400"/>
            <a:ext cx="6172201" cy="778769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 marL="13716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kern="1200" cap="all" baseline="0">
                <a:solidFill>
                  <a:schemeClr val="tx1"/>
                </a:solidFill>
                <a:latin typeface="Termina" panose="00000500000000000000" pitchFamily="50" charset="0"/>
                <a:ea typeface="+mn-ea"/>
                <a:cs typeface="+mn-cs"/>
              </a:defRPr>
            </a:lvl4pPr>
            <a:lvl5pPr marL="1645920" indent="-2286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Coyote’s Dark Gray Two-Tone Icons:</a:t>
            </a:r>
          </a:p>
        </p:txBody>
      </p:sp>
      <p:sp>
        <p:nvSpPr>
          <p:cNvPr id="172" name="Text Placeholder 13">
            <a:extLst>
              <a:ext uri="{FF2B5EF4-FFF2-40B4-BE49-F238E27FC236}">
                <a16:creationId xmlns:a16="http://schemas.microsoft.com/office/drawing/2014/main" id="{FC2FB87B-EF07-87A2-6152-3890D779A210}"/>
              </a:ext>
            </a:extLst>
          </p:cNvPr>
          <p:cNvSpPr txBox="1">
            <a:spLocks/>
          </p:cNvSpPr>
          <p:nvPr/>
        </p:nvSpPr>
        <p:spPr>
          <a:xfrm>
            <a:off x="7429500" y="7636769"/>
            <a:ext cx="9944099" cy="778769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2pPr>
            <a:lvl3pPr marL="13716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kern="1200" cap="all" baseline="0">
                <a:solidFill>
                  <a:schemeClr val="tx1"/>
                </a:solidFill>
                <a:latin typeface="Termina" panose="00000500000000000000" pitchFamily="50" charset="0"/>
                <a:ea typeface="+mn-ea"/>
                <a:cs typeface="+mn-cs"/>
              </a:defRPr>
            </a:lvl4pPr>
            <a:lvl5pPr marL="1645920" indent="-228600" algn="l" defTabSz="13716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40000"/>
                  <a:lumOff val="60000"/>
                </a:schemeClr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</a:rPr>
              <a:t>… More icons and color sets available at </a:t>
            </a:r>
            <a:r>
              <a:rPr lang="en-US" dirty="0">
                <a:solidFill>
                  <a:schemeClr val="tx1">
                    <a:lumMod val="40000"/>
                    <a:lumOff val="60000"/>
                  </a:schemeClr>
                </a:solidFill>
                <a:hlinkClick r:id="rId140"/>
              </a:rPr>
              <a:t>brand.coyote.com</a:t>
            </a:r>
            <a:endParaRPr lang="en-US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95EC9-BA6F-4717-FCDF-0477AA47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9578A-FD9B-E7A7-6A57-B3111B8B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2946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D9CD0CF-B27A-9B3A-BC51-AA0F839B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Presentation / Closing Slide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654EF4-9C15-139E-F76A-69A597F3F1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presentation summary or next steps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3D9141F-8550-D305-4967-2CD469F9CE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6E8BEC-D71E-A8D8-4E7E-5336A9FF74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  <a:p>
            <a:pPr lvl="1"/>
            <a:r>
              <a:rPr lang="en-US" dirty="0"/>
              <a:t>Job title or contact Info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CCCACE-68B8-64BC-13E3-A61294A65B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36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9214CF-45F3-8922-CD43-061E998F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</a:t>
            </a:r>
            <a:r>
              <a:rPr lang="en-US" dirty="0">
                <a:latin typeface="Termina" panose="00000500000000000000" pitchFamily="50" charset="0"/>
              </a:rPr>
              <a:t>(With Picture)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BF7AF-DA0A-0D67-F2F0-3A7393056F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List Topic 1 here.</a:t>
            </a:r>
          </a:p>
          <a:p>
            <a:r>
              <a:rPr lang="en-US" dirty="0"/>
              <a:t>List Topic 2 here.</a:t>
            </a:r>
          </a:p>
          <a:p>
            <a:r>
              <a:rPr lang="en-US" dirty="0"/>
              <a:t>List Topic 3 here.</a:t>
            </a:r>
          </a:p>
          <a:p>
            <a:pPr lvl="1"/>
            <a:r>
              <a:rPr lang="en-US" dirty="0"/>
              <a:t>Topic Bullet Point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111BB-8399-C219-C4E5-80D842B9AF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49E793FB-1AD0-725B-E973-630DFFC38F49}"/>
              </a:ext>
            </a:extLst>
          </p:cNvPr>
          <p:cNvPicPr>
            <a:picLocks noGrp="1" noChangeAspect="1"/>
          </p:cNvPicPr>
          <p:nvPr>
            <p:ph type="pic" sz="quarter" idx="19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58334"/>
          <a:stretch/>
        </p:blipFill>
        <p:spPr>
          <a:xfrm>
            <a:off x="0" y="-1191"/>
            <a:ext cx="5829300" cy="1028858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C034C-41CD-54EC-44B3-4E5CA237B3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1FA13D2-26A7-6E0A-9C14-5E1401AF17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087100" y="9715500"/>
            <a:ext cx="5829300" cy="300640"/>
          </a:xfrm>
        </p:spPr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7591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3CF3E-5FF9-BBB4-7D1A-B373D5F7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3E625-8725-8AA9-E4F3-70D57C293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0B222-B9C8-3D73-CE65-85951ACA92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17D8F1-5AB3-C16F-AF4D-C9F69127D0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List Topic 1 here.</a:t>
            </a:r>
          </a:p>
          <a:p>
            <a:r>
              <a:rPr lang="en-US" dirty="0"/>
              <a:t>List Topic 2 here.</a:t>
            </a:r>
          </a:p>
          <a:p>
            <a:r>
              <a:rPr lang="en-US" dirty="0"/>
              <a:t>List Topic 3 here.</a:t>
            </a:r>
          </a:p>
          <a:p>
            <a:pPr lvl="1"/>
            <a:r>
              <a:rPr lang="en-US" dirty="0"/>
              <a:t>Topic Bullet Point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FF544B8-67B4-A8D4-B857-ECC01FDB7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7510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6BB250-95B8-A5CB-472D-21E0E390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 </a:t>
            </a:r>
            <a:r>
              <a:rPr lang="en-US" dirty="0">
                <a:latin typeface="Termina" panose="00000500000000000000" pitchFamily="50" charset="0"/>
              </a:rPr>
              <a:t>(With Picture)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BD16-C4F7-82D6-392E-8D41DB4510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A871D-E30F-96D0-480B-06DCA7C4F4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0EFF89-053A-A11C-3CE5-CE117A24E0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Add summary or subtitle here</a:t>
            </a:r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6AFB0CFD-D401-E0CD-3692-D4BEA01F36D5}"/>
              </a:ext>
            </a:extLst>
          </p:cNvPr>
          <p:cNvPicPr>
            <a:picLocks noGrp="1" noChangeAspect="1"/>
          </p:cNvPicPr>
          <p:nvPr>
            <p:ph type="pic" sz="quarter" idx="19"/>
            <p:custDataLst>
              <p:tags r:id="rId3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7" r="6353"/>
          <a:stretch/>
        </p:blipFill>
        <p:spPr>
          <a:xfrm>
            <a:off x="0" y="-1191"/>
            <a:ext cx="5829300" cy="10288588"/>
          </a:xfr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9170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4F534A-F40E-CAE0-1F50-773857ED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A7424-02C1-1536-22E8-D0E8418ED3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CAA50-24BD-6C2B-E98E-BA5FC01E55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3EDBC1-C82D-1025-28BA-0165ADFE3B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Add summary or subtitle here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6680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1EE2EC-E95B-8307-DF40-59339F01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Basic </a:t>
            </a:r>
            <a:r>
              <a:rPr lang="en-US" dirty="0">
                <a:solidFill>
                  <a:schemeClr val="accent1"/>
                </a:solidFill>
              </a:rPr>
              <a:t>One Unit</a:t>
            </a:r>
            <a:r>
              <a:rPr lang="en-US" dirty="0"/>
              <a:t> Layout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54648-AD76-38F3-6D2A-B703AA9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2A714-F5F4-FB95-4C25-1C95E59C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AEAD44-EC8E-979C-F8C2-479D61E24D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Add any content here.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C59BA6-E6A6-CCC4-043D-9BFC8659D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slide summary, topic, or subtitle here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0100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F12F3-22F1-889C-E6A9-FE9B994FD8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AAF34-E827-B25C-B056-1BC6C226E9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014866-E7D9-5D4F-8742-7CD49814B342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/>
              <a:t>Add any content here.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6050F5-965A-F6C8-4F7D-793DA2AD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Basic </a:t>
            </a:r>
            <a:r>
              <a:rPr lang="en-US" dirty="0">
                <a:solidFill>
                  <a:schemeClr val="accent1"/>
                </a:solidFill>
              </a:rPr>
              <a:t>Two Unit </a:t>
            </a:r>
            <a:r>
              <a:rPr lang="en-US" dirty="0"/>
              <a:t>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F655A7-957A-04B3-803D-A3C816BA76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Add topic one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19F9E9-78FA-2EE2-50E9-1BC21859EF8D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r>
              <a:rPr lang="en-US" dirty="0"/>
              <a:t>Add any content here.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D82761-321C-4EC8-8E75-D7F3CA35A5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Add topic two here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8860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F48CD9-6CAD-FAC7-A2F9-A4084E86AAF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Coyote Logistics  |  Proprietary and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502B1-B5B7-C39B-BB90-2BDE1E80C4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E30271F-6A62-472B-9758-2215244509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7A5DD8-4F21-36C4-04AA-CCF1963C4003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44E72E-8616-2AB2-C689-6742B3BF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Basic </a:t>
            </a:r>
            <a:r>
              <a:rPr lang="en-US" dirty="0">
                <a:solidFill>
                  <a:schemeClr val="accent1"/>
                </a:solidFill>
              </a:rPr>
              <a:t>three Unit </a:t>
            </a:r>
            <a:r>
              <a:rPr lang="en-US" dirty="0"/>
              <a:t>Layout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53608C-16A6-0F62-C91B-A2D1788DA6C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Add topic one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C7CDF5-AF45-187C-147E-E43D41878DE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Add topic two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43F0B6-3E60-5F17-1AFB-4EF805BD91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Add topic three here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88BD7BA-BAE7-6F97-4F55-A9D0783E4A46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F94F083-B43D-6A3B-C395-2985D009E0C2}"/>
              </a:ext>
            </a:extLst>
          </p:cNvPr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r>
              <a:rPr lang="en-US" dirty="0"/>
              <a:t>Add any content here</a:t>
            </a:r>
          </a:p>
          <a:p>
            <a:pPr lvl="1"/>
            <a:r>
              <a:rPr lang="en-US" dirty="0"/>
              <a:t>Bullet Point 1</a:t>
            </a:r>
          </a:p>
          <a:p>
            <a:pPr lvl="1"/>
            <a:r>
              <a:rPr lang="en-US" dirty="0"/>
              <a:t>Bullet Point 2</a:t>
            </a:r>
          </a:p>
          <a:p>
            <a:pPr lvl="1"/>
            <a:r>
              <a:rPr lang="en-US" dirty="0"/>
              <a:t>Bullet Point 3</a:t>
            </a:r>
          </a:p>
          <a:p>
            <a:pPr lvl="2"/>
            <a:r>
              <a:rPr lang="en-US" dirty="0"/>
              <a:t>Sub-Bullet Point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08771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622cbce8-ab9d-4aa0-a111-6d9905876696.jpe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Sprinter Van.s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Semi-Truck.s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Speech Bubbles Icon.s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_Coyote_Iconography_Reefer Cold Temperature.s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Four Way Intersection.s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Day Cab Icon.sv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Curbside Delivery.s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Store Delivery Icon.s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3b89d562-c746-4079-bf9c-ea65a3dc7b3c.jpe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7845cae4-20f6-4917-91bc-09db44db0ef8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cbd7401c-6e52-4dad-97a7-52f0eef5959c.jpe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28d856a3-89c8-4936-a1d3-9f6a87cd3d48.jpe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Curbside Delivery.sv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Dollar Sign Icon.s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Highway On Ramp.sv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Multicolor Day Cab Icon.s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feef7ca4-92ba-4b57-b7b3-683d98372edf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c9ffec1d-03bd-44bd-bf0d-1af2d5d5a28f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66e8121b-8c2c-4427-93fd-6a0256ae5b7b.jp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19555e6d-b9e4-4be0-9d4d-06c09aafd721.jpe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79e39b67-b1a3-463e-b9f2-32113f508828.jp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cfc5c079-091b-4b10-827b-e8933b83ba2e.jpe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b.loukotka\AppData\Local\Templafy\AddIns\PowerPointVsto\fd7a64f4-ef51-4731-88ed-486fd56784c0.jpeg"/>
</p:tagLst>
</file>

<file path=ppt/theme/theme1.xml><?xml version="1.0" encoding="utf-8"?>
<a:theme xmlns:a="http://schemas.openxmlformats.org/drawingml/2006/main" name="Office Theme">
  <a:themeElements>
    <a:clrScheme name="Coyote Brand (New)">
      <a:dk1>
        <a:srgbClr val="333333"/>
      </a:dk1>
      <a:lt1>
        <a:srgbClr val="FFFFFF"/>
      </a:lt1>
      <a:dk2>
        <a:srgbClr val="2E4C25"/>
      </a:dk2>
      <a:lt2>
        <a:srgbClr val="FBFFCA"/>
      </a:lt2>
      <a:accent1>
        <a:srgbClr val="33CC33"/>
      </a:accent1>
      <a:accent2>
        <a:srgbClr val="333333"/>
      </a:accent2>
      <a:accent3>
        <a:srgbClr val="CCF255"/>
      </a:accent3>
      <a:accent4>
        <a:srgbClr val="3B9129"/>
      </a:accent4>
      <a:accent5>
        <a:srgbClr val="FBFFCA"/>
      </a:accent5>
      <a:accent6>
        <a:srgbClr val="241326"/>
      </a:accent6>
      <a:hlink>
        <a:srgbClr val="33CC33"/>
      </a:hlink>
      <a:folHlink>
        <a:srgbClr val="3B9129"/>
      </a:folHlink>
    </a:clrScheme>
    <a:fontScheme name="Coyote Brand Fonts (New)">
      <a:majorFont>
        <a:latin typeface="Termina Heavy"/>
        <a:ea typeface=""/>
        <a:cs typeface=""/>
      </a:majorFont>
      <a:minorFont>
        <a:latin typeface="Roboto Condensed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slideVersion":1,"isValidatorEnabled":false,"isLocked":false,"elementsMetadata":[],"slideId":"637906995958118930","enableDocumentContentUpdater":false,"version":"2.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TemplateConfiguration><![CDATA[{"slideVersion":1,"isValidatorEnabled":false,"isLocked":false,"elementsMetadata":[],"slideId":"637906995957567923","enableDocumentContentUpdater":false,"version":"2.0"}]]></TemplafySlideTemplateConfiguration>
</file>

<file path=customXml/item17.xml><?xml version="1.0" encoding="utf-8"?>
<TemplafySlideTemplateConfiguration><![CDATA[{"slideVersion":1,"isValidatorEnabled":false,"isLocked":false,"elementsMetadata":[],"slideId":"637906995957582808","enableDocumentContentUpdater":false,"version":"2.0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7906995958385065","enableDocumentContentUpdater":false,"version":"2.0"}]]></TemplafySlideTemplateConfiguration>
</file>

<file path=customXml/item2.xml><?xml version="1.0" encoding="utf-8"?>
<TemplafySlideTemplateConfiguration><![CDATA[{"slideVersion":1,"isValidatorEnabled":false,"isLocked":false,"elementsMetadata":[],"slideId":"637906995957970136","enableDocumentContentUpdater":false,"version":"2.0"}]]></TemplafySlideTemplate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7906995957948219","enableDocumentContentUpdater":false,"version":"2.0"}]]></TemplafySlideTemplateConfiguration>
</file>

<file path=customXml/item23.xml><?xml version="1.0" encoding="utf-8"?>
<TemplafyTemplateConfiguration><![CDATA[{"elementsMetadata":[],"transformationConfigurations":[],"enableDocumentContentUpdater":false,"version":"2.0"}]]></TemplafyTemplateConfiguration>
</file>

<file path=customXml/item24.xml><?xml version="1.0" encoding="utf-8"?>
<TemplafySlideTemplateConfiguration><![CDATA[{"slideVersion":1,"isValidatorEnabled":false,"isLocked":false,"elementsMetadata":[],"slideId":"637906995958139203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7906995957625396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slideVersion":1,"isValidatorEnabled":false,"isLocked":false,"elementsMetadata":[],"slideId":"637906995957560140","enableDocumentContentUpdater":false,"version":"2.0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1,"isValidatorEnabled":false,"isLocked":false,"elementsMetadata":[],"slideId":"637906995957588437","enableDocumentContentUpdater":false,"version":"2.0"}]]></TemplafySlideTemplateConfiguration>
</file>

<file path=customXml/item34.xml><?xml version="1.0" encoding="utf-8"?>
<TemplafySlideTemplateConfiguration><![CDATA[{"slideVersion":1,"isValidatorEnabled":false,"isLocked":false,"elementsMetadata":[],"slideId":"637906995958130427","enableDocumentContentUpdater":false,"version":"2.0"}]]></TemplafySlideTemplateConfiguration>
</file>

<file path=customXml/item35.xml><?xml version="1.0" encoding="utf-8"?>
<TemplafySlideTemplateConfiguration><![CDATA[{"slideVersion":1,"isValidatorEnabled":false,"isLocked":false,"elementsMetadata":[],"slideId":"637906995957555734","enableDocumentContentUpdater":false,"version":"2.0"}]]></TemplafySlideTemplateConfiguration>
</file>

<file path=customXml/item36.xml><?xml version="1.0" encoding="utf-8"?>
<TemplafySlideTemplateConfiguration><![CDATA[{"slideVersion":1,"isValidatorEnabled":false,"isLocked":false,"elementsMetadata":[],"slideId":"637906995957610172","enableDocumentContentUpdater":false,"version":"2.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FormConfiguration><![CDATA[{"formFields":[],"formDataEntries":[]}]]></TemplafyForm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7906995957815164","enableDocumentContentUpdater":false,"version":"2.0"}]]></TemplafySlideTemplateConfiguration>
</file>

<file path=customXml/item40.xml><?xml version="1.0" encoding="utf-8"?>
<TemplafySlideFormConfiguration><![CDATA[{"formFields":[],"formDataEntries":[]}]]></TemplafySlideForm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TemplafySlideTemplateConfiguration><![CDATA[{"slideVersion":1,"isValidatorEnabled":false,"isLocked":false,"elementsMetadata":[],"slideId":"637906995957596077","enableDocumentContentUpdater":false,"version":"2.0"}]]></TemplafySlideTemplateConfiguration>
</file>

<file path=customXml/item43.xml><?xml version="1.0" encoding="utf-8"?>
<TemplafySlideTemplateConfiguration><![CDATA[{"slideVersion":1,"isValidatorEnabled":false,"isLocked":false,"elementsMetadata":[],"slideId":"637906995957642100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7906995957826554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TemplateConfiguration><![CDATA[{"slideVersion":1,"isValidatorEnabled":false,"isLocked":false,"elementsMetadata":[],"slideId":"637906995957787892","enableDocumentContentUpdater":false,"version":"2.0"}]]></TemplafySlideTemplateConfiguration>
</file>

<file path=customXml/item48.xml><?xml version="1.0" encoding="utf-8"?>
<TemplafySlideTemplateConfiguration><![CDATA[{"slideVersion":1,"isValidatorEnabled":false,"isLocked":false,"elementsMetadata":[],"slideId":"637906995957961837","enableDocumentContentUpdater":false,"version":"2.0"}]]></TemplafySlideTemplateConfiguration>
</file>

<file path=customXml/item49.xml><?xml version="1.0" encoding="utf-8"?>
<TemplafySlideTemplateConfiguration><![CDATA[{"slideVersion":1,"isValidatorEnabled":false,"isLocked":false,"elementsMetadata":[],"slideId":"637906995957936052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TemplateConfiguration><![CDATA[{"slideVersion":1,"isValidatorEnabled":false,"isLocked":false,"elementsMetadata":[],"slideId":"637906995957770233","enableDocumentContentUpdater":false,"version":"2.0"}]]></TemplafySlideTemplateConfiguration>
</file>

<file path=customXml/item52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906995958337590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7906995957576226","enableDocumentContentUpdater":false,"version":"2.0"}]]></TemplafySlideTemplateConfiguration>
</file>

<file path=customXml/item8.xml><?xml version="1.0" encoding="utf-8"?>
<TemplafySlideTemplateConfiguration><![CDATA[{"slideVersion":1,"isValidatorEnabled":false,"isLocked":false,"elementsMetadata":[],"slideId":"637906995957097002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7906995958181255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FFC3F01F-F050-4D10-A8C7-7470DBA55285}">
  <ds:schemaRefs/>
</ds:datastoreItem>
</file>

<file path=customXml/itemProps10.xml><?xml version="1.0" encoding="utf-8"?>
<ds:datastoreItem xmlns:ds="http://schemas.openxmlformats.org/officeDocument/2006/customXml" ds:itemID="{B7D62E5D-AC51-441A-B5BD-EFD78EBF1367}">
  <ds:schemaRefs/>
</ds:datastoreItem>
</file>

<file path=customXml/itemProps11.xml><?xml version="1.0" encoding="utf-8"?>
<ds:datastoreItem xmlns:ds="http://schemas.openxmlformats.org/officeDocument/2006/customXml" ds:itemID="{11AD59C5-04A1-49BE-9242-2AC721D71E02}">
  <ds:schemaRefs/>
</ds:datastoreItem>
</file>

<file path=customXml/itemProps12.xml><?xml version="1.0" encoding="utf-8"?>
<ds:datastoreItem xmlns:ds="http://schemas.openxmlformats.org/officeDocument/2006/customXml" ds:itemID="{0DEAEFD4-DC94-4FCC-9557-24347A462F3F}">
  <ds:schemaRefs/>
</ds:datastoreItem>
</file>

<file path=customXml/itemProps13.xml><?xml version="1.0" encoding="utf-8"?>
<ds:datastoreItem xmlns:ds="http://schemas.openxmlformats.org/officeDocument/2006/customXml" ds:itemID="{8AF6D936-5C2E-46B8-AF8C-31FCAB82F2FB}">
  <ds:schemaRefs/>
</ds:datastoreItem>
</file>

<file path=customXml/itemProps14.xml><?xml version="1.0" encoding="utf-8"?>
<ds:datastoreItem xmlns:ds="http://schemas.openxmlformats.org/officeDocument/2006/customXml" ds:itemID="{F2355A9B-9D38-4D53-904C-C0F65A921001}">
  <ds:schemaRefs/>
</ds:datastoreItem>
</file>

<file path=customXml/itemProps15.xml><?xml version="1.0" encoding="utf-8"?>
<ds:datastoreItem xmlns:ds="http://schemas.openxmlformats.org/officeDocument/2006/customXml" ds:itemID="{D295805C-4B71-4A9C-8655-30339FA13C1A}">
  <ds:schemaRefs/>
</ds:datastoreItem>
</file>

<file path=customXml/itemProps16.xml><?xml version="1.0" encoding="utf-8"?>
<ds:datastoreItem xmlns:ds="http://schemas.openxmlformats.org/officeDocument/2006/customXml" ds:itemID="{9A483DF5-9AA9-408A-A6D8-56770F17066B}">
  <ds:schemaRefs/>
</ds:datastoreItem>
</file>

<file path=customXml/itemProps17.xml><?xml version="1.0" encoding="utf-8"?>
<ds:datastoreItem xmlns:ds="http://schemas.openxmlformats.org/officeDocument/2006/customXml" ds:itemID="{497F7EFF-6D5E-40BD-A0BC-47F7B736DBCA}">
  <ds:schemaRefs/>
</ds:datastoreItem>
</file>

<file path=customXml/itemProps18.xml><?xml version="1.0" encoding="utf-8"?>
<ds:datastoreItem xmlns:ds="http://schemas.openxmlformats.org/officeDocument/2006/customXml" ds:itemID="{7C47AE30-3A7B-45DB-AB78-59717CE9E7F5}">
  <ds:schemaRefs/>
</ds:datastoreItem>
</file>

<file path=customXml/itemProps19.xml><?xml version="1.0" encoding="utf-8"?>
<ds:datastoreItem xmlns:ds="http://schemas.openxmlformats.org/officeDocument/2006/customXml" ds:itemID="{5A3FC596-D85D-436E-A4F2-4879CB976EBA}">
  <ds:schemaRefs/>
</ds:datastoreItem>
</file>

<file path=customXml/itemProps2.xml><?xml version="1.0" encoding="utf-8"?>
<ds:datastoreItem xmlns:ds="http://schemas.openxmlformats.org/officeDocument/2006/customXml" ds:itemID="{D687CDFC-C9C6-4D38-94D6-9F5067D48FF6}">
  <ds:schemaRefs/>
</ds:datastoreItem>
</file>

<file path=customXml/itemProps20.xml><?xml version="1.0" encoding="utf-8"?>
<ds:datastoreItem xmlns:ds="http://schemas.openxmlformats.org/officeDocument/2006/customXml" ds:itemID="{F1A353CD-1F10-4EAE-AE3A-008067EE3D10}">
  <ds:schemaRefs/>
</ds:datastoreItem>
</file>

<file path=customXml/itemProps21.xml><?xml version="1.0" encoding="utf-8"?>
<ds:datastoreItem xmlns:ds="http://schemas.openxmlformats.org/officeDocument/2006/customXml" ds:itemID="{EAD0DBE9-06D1-4A1B-96D9-FFB62A93EFF5}">
  <ds:schemaRefs/>
</ds:datastoreItem>
</file>

<file path=customXml/itemProps22.xml><?xml version="1.0" encoding="utf-8"?>
<ds:datastoreItem xmlns:ds="http://schemas.openxmlformats.org/officeDocument/2006/customXml" ds:itemID="{5E0CF329-DA75-4293-BB03-E94942ECD5EA}">
  <ds:schemaRefs/>
</ds:datastoreItem>
</file>

<file path=customXml/itemProps23.xml><?xml version="1.0" encoding="utf-8"?>
<ds:datastoreItem xmlns:ds="http://schemas.openxmlformats.org/officeDocument/2006/customXml" ds:itemID="{C5494120-C58C-442E-9194-45FC6F247966}">
  <ds:schemaRefs/>
</ds:datastoreItem>
</file>

<file path=customXml/itemProps24.xml><?xml version="1.0" encoding="utf-8"?>
<ds:datastoreItem xmlns:ds="http://schemas.openxmlformats.org/officeDocument/2006/customXml" ds:itemID="{3281162B-AAC8-4C36-866C-2A50A3B08AB1}">
  <ds:schemaRefs/>
</ds:datastoreItem>
</file>

<file path=customXml/itemProps25.xml><?xml version="1.0" encoding="utf-8"?>
<ds:datastoreItem xmlns:ds="http://schemas.openxmlformats.org/officeDocument/2006/customXml" ds:itemID="{9F48E16B-69E0-49C6-B511-69B09A1724F5}">
  <ds:schemaRefs/>
</ds:datastoreItem>
</file>

<file path=customXml/itemProps26.xml><?xml version="1.0" encoding="utf-8"?>
<ds:datastoreItem xmlns:ds="http://schemas.openxmlformats.org/officeDocument/2006/customXml" ds:itemID="{B2E16B09-5B4E-4D30-8989-226BA3CA12C0}">
  <ds:schemaRefs/>
</ds:datastoreItem>
</file>

<file path=customXml/itemProps27.xml><?xml version="1.0" encoding="utf-8"?>
<ds:datastoreItem xmlns:ds="http://schemas.openxmlformats.org/officeDocument/2006/customXml" ds:itemID="{ACEE9554-9275-40C1-8E7B-7501F165B278}">
  <ds:schemaRefs/>
</ds:datastoreItem>
</file>

<file path=customXml/itemProps28.xml><?xml version="1.0" encoding="utf-8"?>
<ds:datastoreItem xmlns:ds="http://schemas.openxmlformats.org/officeDocument/2006/customXml" ds:itemID="{34A6BDC9-D952-4F8C-A323-440A106D7235}">
  <ds:schemaRefs/>
</ds:datastoreItem>
</file>

<file path=customXml/itemProps29.xml><?xml version="1.0" encoding="utf-8"?>
<ds:datastoreItem xmlns:ds="http://schemas.openxmlformats.org/officeDocument/2006/customXml" ds:itemID="{F390B2C1-E8DF-4893-8BCE-36E50E98A7B4}">
  <ds:schemaRefs/>
</ds:datastoreItem>
</file>

<file path=customXml/itemProps3.xml><?xml version="1.0" encoding="utf-8"?>
<ds:datastoreItem xmlns:ds="http://schemas.openxmlformats.org/officeDocument/2006/customXml" ds:itemID="{B7FB4CCD-2F53-4AC8-A38C-5AAEFB5DE16B}">
  <ds:schemaRefs/>
</ds:datastoreItem>
</file>

<file path=customXml/itemProps30.xml><?xml version="1.0" encoding="utf-8"?>
<ds:datastoreItem xmlns:ds="http://schemas.openxmlformats.org/officeDocument/2006/customXml" ds:itemID="{950C2516-E15C-4DAF-A394-CA1B2AF45EEF}">
  <ds:schemaRefs/>
</ds:datastoreItem>
</file>

<file path=customXml/itemProps31.xml><?xml version="1.0" encoding="utf-8"?>
<ds:datastoreItem xmlns:ds="http://schemas.openxmlformats.org/officeDocument/2006/customXml" ds:itemID="{646D55EF-507B-493C-ABD5-9DBDCF31C688}">
  <ds:schemaRefs/>
</ds:datastoreItem>
</file>

<file path=customXml/itemProps32.xml><?xml version="1.0" encoding="utf-8"?>
<ds:datastoreItem xmlns:ds="http://schemas.openxmlformats.org/officeDocument/2006/customXml" ds:itemID="{DFB1077A-CD38-4934-A616-3B43A8410B66}">
  <ds:schemaRefs/>
</ds:datastoreItem>
</file>

<file path=customXml/itemProps33.xml><?xml version="1.0" encoding="utf-8"?>
<ds:datastoreItem xmlns:ds="http://schemas.openxmlformats.org/officeDocument/2006/customXml" ds:itemID="{5A71B0AB-861D-4BD0-A93F-41F60C5CF0D7}">
  <ds:schemaRefs/>
</ds:datastoreItem>
</file>

<file path=customXml/itemProps34.xml><?xml version="1.0" encoding="utf-8"?>
<ds:datastoreItem xmlns:ds="http://schemas.openxmlformats.org/officeDocument/2006/customXml" ds:itemID="{20C05FF8-7BEA-41A1-88E3-EFB89EA628D8}">
  <ds:schemaRefs/>
</ds:datastoreItem>
</file>

<file path=customXml/itemProps35.xml><?xml version="1.0" encoding="utf-8"?>
<ds:datastoreItem xmlns:ds="http://schemas.openxmlformats.org/officeDocument/2006/customXml" ds:itemID="{303D5ECF-B89F-4FB9-AF1D-0177C8ADA3A1}">
  <ds:schemaRefs/>
</ds:datastoreItem>
</file>

<file path=customXml/itemProps36.xml><?xml version="1.0" encoding="utf-8"?>
<ds:datastoreItem xmlns:ds="http://schemas.openxmlformats.org/officeDocument/2006/customXml" ds:itemID="{BE982D6F-FB4B-411C-86B4-A69EB3B65CBE}">
  <ds:schemaRefs/>
</ds:datastoreItem>
</file>

<file path=customXml/itemProps37.xml><?xml version="1.0" encoding="utf-8"?>
<ds:datastoreItem xmlns:ds="http://schemas.openxmlformats.org/officeDocument/2006/customXml" ds:itemID="{2F665BD7-EFCC-4A64-A2A5-24DAB7404C50}">
  <ds:schemaRefs/>
</ds:datastoreItem>
</file>

<file path=customXml/itemProps38.xml><?xml version="1.0" encoding="utf-8"?>
<ds:datastoreItem xmlns:ds="http://schemas.openxmlformats.org/officeDocument/2006/customXml" ds:itemID="{BF744983-67E5-40E3-811B-96BDBB88780E}">
  <ds:schemaRefs/>
</ds:datastoreItem>
</file>

<file path=customXml/itemProps39.xml><?xml version="1.0" encoding="utf-8"?>
<ds:datastoreItem xmlns:ds="http://schemas.openxmlformats.org/officeDocument/2006/customXml" ds:itemID="{6A20FA2E-E595-45F0-AE91-9F22C48CF619}">
  <ds:schemaRefs/>
</ds:datastoreItem>
</file>

<file path=customXml/itemProps4.xml><?xml version="1.0" encoding="utf-8"?>
<ds:datastoreItem xmlns:ds="http://schemas.openxmlformats.org/officeDocument/2006/customXml" ds:itemID="{964480FE-0544-4FEC-899A-B491137087D9}">
  <ds:schemaRefs/>
</ds:datastoreItem>
</file>

<file path=customXml/itemProps40.xml><?xml version="1.0" encoding="utf-8"?>
<ds:datastoreItem xmlns:ds="http://schemas.openxmlformats.org/officeDocument/2006/customXml" ds:itemID="{5B522E32-3C34-4398-969D-388528CB89CE}">
  <ds:schemaRefs/>
</ds:datastoreItem>
</file>

<file path=customXml/itemProps41.xml><?xml version="1.0" encoding="utf-8"?>
<ds:datastoreItem xmlns:ds="http://schemas.openxmlformats.org/officeDocument/2006/customXml" ds:itemID="{CC0C2DD2-B12D-4C0D-AA44-D2EEDDA786D0}">
  <ds:schemaRefs/>
</ds:datastoreItem>
</file>

<file path=customXml/itemProps42.xml><?xml version="1.0" encoding="utf-8"?>
<ds:datastoreItem xmlns:ds="http://schemas.openxmlformats.org/officeDocument/2006/customXml" ds:itemID="{209A7BC3-E0D0-4DD5-8107-89B523202213}">
  <ds:schemaRefs/>
</ds:datastoreItem>
</file>

<file path=customXml/itemProps43.xml><?xml version="1.0" encoding="utf-8"?>
<ds:datastoreItem xmlns:ds="http://schemas.openxmlformats.org/officeDocument/2006/customXml" ds:itemID="{63682C56-577D-4637-9901-A56BF4314F35}">
  <ds:schemaRefs/>
</ds:datastoreItem>
</file>

<file path=customXml/itemProps44.xml><?xml version="1.0" encoding="utf-8"?>
<ds:datastoreItem xmlns:ds="http://schemas.openxmlformats.org/officeDocument/2006/customXml" ds:itemID="{DCB95FEA-B329-4AB9-857F-C9E59A851BAF}">
  <ds:schemaRefs/>
</ds:datastoreItem>
</file>

<file path=customXml/itemProps45.xml><?xml version="1.0" encoding="utf-8"?>
<ds:datastoreItem xmlns:ds="http://schemas.openxmlformats.org/officeDocument/2006/customXml" ds:itemID="{922D78E3-8FC8-4082-876B-41BC48E54D63}">
  <ds:schemaRefs/>
</ds:datastoreItem>
</file>

<file path=customXml/itemProps46.xml><?xml version="1.0" encoding="utf-8"?>
<ds:datastoreItem xmlns:ds="http://schemas.openxmlformats.org/officeDocument/2006/customXml" ds:itemID="{4CDF881E-AB49-4FC1-918D-977C981E69E5}">
  <ds:schemaRefs/>
</ds:datastoreItem>
</file>

<file path=customXml/itemProps47.xml><?xml version="1.0" encoding="utf-8"?>
<ds:datastoreItem xmlns:ds="http://schemas.openxmlformats.org/officeDocument/2006/customXml" ds:itemID="{C708AA3B-99F0-4562-9F28-56B595C4E340}">
  <ds:schemaRefs/>
</ds:datastoreItem>
</file>

<file path=customXml/itemProps48.xml><?xml version="1.0" encoding="utf-8"?>
<ds:datastoreItem xmlns:ds="http://schemas.openxmlformats.org/officeDocument/2006/customXml" ds:itemID="{ED2ACC98-62DA-43E5-A66B-C83CCD6231E9}">
  <ds:schemaRefs/>
</ds:datastoreItem>
</file>

<file path=customXml/itemProps49.xml><?xml version="1.0" encoding="utf-8"?>
<ds:datastoreItem xmlns:ds="http://schemas.openxmlformats.org/officeDocument/2006/customXml" ds:itemID="{9D9301BC-88B2-4088-A10B-29AB72B87F55}">
  <ds:schemaRefs/>
</ds:datastoreItem>
</file>

<file path=customXml/itemProps5.xml><?xml version="1.0" encoding="utf-8"?>
<ds:datastoreItem xmlns:ds="http://schemas.openxmlformats.org/officeDocument/2006/customXml" ds:itemID="{BB34D07E-0317-4E2A-9DCD-EDB86EC4E1F1}">
  <ds:schemaRefs/>
</ds:datastoreItem>
</file>

<file path=customXml/itemProps50.xml><?xml version="1.0" encoding="utf-8"?>
<ds:datastoreItem xmlns:ds="http://schemas.openxmlformats.org/officeDocument/2006/customXml" ds:itemID="{655B7CEF-75A3-4493-BBE4-6A5065A5C87C}">
  <ds:schemaRefs/>
</ds:datastoreItem>
</file>

<file path=customXml/itemProps51.xml><?xml version="1.0" encoding="utf-8"?>
<ds:datastoreItem xmlns:ds="http://schemas.openxmlformats.org/officeDocument/2006/customXml" ds:itemID="{857D4A96-7397-4244-AE36-29DCD9C18C8E}">
  <ds:schemaRefs/>
</ds:datastoreItem>
</file>

<file path=customXml/itemProps52.xml><?xml version="1.0" encoding="utf-8"?>
<ds:datastoreItem xmlns:ds="http://schemas.openxmlformats.org/officeDocument/2006/customXml" ds:itemID="{A1087A94-FBC4-4A0E-9E0E-70F6899EDFA5}">
  <ds:schemaRefs/>
</ds:datastoreItem>
</file>

<file path=customXml/itemProps6.xml><?xml version="1.0" encoding="utf-8"?>
<ds:datastoreItem xmlns:ds="http://schemas.openxmlformats.org/officeDocument/2006/customXml" ds:itemID="{02D61557-01FF-4F11-B24E-ADAF95DBF2F7}">
  <ds:schemaRefs/>
</ds:datastoreItem>
</file>

<file path=customXml/itemProps7.xml><?xml version="1.0" encoding="utf-8"?>
<ds:datastoreItem xmlns:ds="http://schemas.openxmlformats.org/officeDocument/2006/customXml" ds:itemID="{9F1F852E-ACD0-43AC-B49D-63BE9B8B4C53}">
  <ds:schemaRefs/>
</ds:datastoreItem>
</file>

<file path=customXml/itemProps8.xml><?xml version="1.0" encoding="utf-8"?>
<ds:datastoreItem xmlns:ds="http://schemas.openxmlformats.org/officeDocument/2006/customXml" ds:itemID="{DE1C6408-6EF8-4A7F-8829-73C5B8EA5D26}">
  <ds:schemaRefs/>
</ds:datastoreItem>
</file>

<file path=customXml/itemProps9.xml><?xml version="1.0" encoding="utf-8"?>
<ds:datastoreItem xmlns:ds="http://schemas.openxmlformats.org/officeDocument/2006/customXml" ds:itemID="{033383CB-92F1-4F1C-9DEC-F99CCAA6E7B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1143</Words>
  <Application>Microsoft Office PowerPoint</Application>
  <PresentationFormat>Custom</PresentationFormat>
  <Paragraphs>277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Roboto Condensed</vt:lpstr>
      <vt:lpstr>Termina Heavy</vt:lpstr>
      <vt:lpstr>Roboto</vt:lpstr>
      <vt:lpstr>Arial</vt:lpstr>
      <vt:lpstr>Wingdings</vt:lpstr>
      <vt:lpstr>Termina</vt:lpstr>
      <vt:lpstr>Termina Medium</vt:lpstr>
      <vt:lpstr>Termina Demi</vt:lpstr>
      <vt:lpstr>Office Theme</vt:lpstr>
      <vt:lpstr>Presentation Title (With Picture)</vt:lpstr>
      <vt:lpstr>Presentation Title</vt:lpstr>
      <vt:lpstr>Section Title (With Picture)</vt:lpstr>
      <vt:lpstr>Section Title</vt:lpstr>
      <vt:lpstr>Section Title (With Picture)</vt:lpstr>
      <vt:lpstr>Section Title</vt:lpstr>
      <vt:lpstr>This Is A Basic One Unit Layout</vt:lpstr>
      <vt:lpstr>This Is A Basic Two Unit Layout</vt:lpstr>
      <vt:lpstr>This Is A Basic three Unit Layout</vt:lpstr>
      <vt:lpstr>This Is A Four Unit Layout</vt:lpstr>
      <vt:lpstr>This Is A Four Unit Layout</vt:lpstr>
      <vt:lpstr>This Is A Six Unit Layout</vt:lpstr>
      <vt:lpstr>This Is An Eight Unit Layout</vt:lpstr>
      <vt:lpstr>This Is A Two Unit Comparison Layout</vt:lpstr>
      <vt:lpstr>This Is A Two Unit Hexagons Layout</vt:lpstr>
      <vt:lpstr>This Is A Three Unit Hexagons Layout</vt:lpstr>
      <vt:lpstr>This Is A Six / Seven Unit Hexagons Layout</vt:lpstr>
      <vt:lpstr>This Is A Timeline Layout</vt:lpstr>
      <vt:lpstr>PowerPoint Presentation</vt:lpstr>
      <vt:lpstr>This Is A Graph Layout (Half Slide)</vt:lpstr>
      <vt:lpstr>This Is A Graph Layout (Full Slide)</vt:lpstr>
      <vt:lpstr>This Is A Graph Layout (Manual)</vt:lpstr>
      <vt:lpstr>Manual Graphs</vt:lpstr>
      <vt:lpstr>Coyote Icon Sets</vt:lpstr>
      <vt:lpstr>End Presentation / Closing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Rob Loukotka</dc:creator>
  <cp:lastModifiedBy>Rob Loukotka</cp:lastModifiedBy>
  <cp:revision>10</cp:revision>
  <dcterms:created xsi:type="dcterms:W3CDTF">2022-05-20T16:12:00Z</dcterms:created>
  <dcterms:modified xsi:type="dcterms:W3CDTF">2023-03-02T21:12:09Z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2022-06-13T06:46:36</vt:lpwstr>
  </property>
</Properties>
</file>